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38753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Need to check context of ir on demo (= infinitive to go).</a:t>
            </a:r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Change desayuno ingles to local dish eg. huevos con chorizo</a:t>
            </a:r>
          </a:p>
        </p:txBody>
      </p:sp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banana=platano in Spain, banana in latin america</a:t>
            </a:r>
          </a:p>
        </p:txBody>
      </p:sp>
      <p:sp>
        <p:nvSpPr>
          <p:cNvPr id="953" name="Shape 9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potato=patata in Spain, papa in Latin America</a:t>
            </a:r>
          </a:p>
        </p:txBody>
      </p:sp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8" name="Shape 10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zumo=juice in Spain, jugo in latin america</a:t>
            </a:r>
          </a:p>
        </p:txBody>
      </p:sp>
      <p:sp>
        <p:nvSpPr>
          <p:cNvPr id="1142" name="Shape 1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english version spell raisin not raison</a:t>
            </a:r>
          </a:p>
        </p:txBody>
      </p:sp>
      <p:sp>
        <p:nvSpPr>
          <p:cNvPr id="1211" name="Shape 1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batido</a:t>
            </a:r>
            <a:r>
              <a:rPr lang="en-US">
                <a:solidFill>
                  <a:schemeClr val="dk1"/>
                </a:solidFill>
              </a:rPr>
              <a:t>=milkshake</a:t>
            </a:r>
            <a:r>
              <a:rPr lang="en-US"/>
              <a:t> in Spain, merengada in latin america</a:t>
            </a:r>
          </a:p>
        </p:txBody>
      </p:sp>
      <p:sp>
        <p:nvSpPr>
          <p:cNvPr id="1256" name="Shape 12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6" name="Shape 1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86" name="Shape 13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bacon in Spain, tocineta in latin america. Gamba=prawn in Spain, camaron in latin america</a:t>
            </a:r>
          </a:p>
        </p:txBody>
      </p:sp>
      <p:sp>
        <p:nvSpPr>
          <p:cNvPr id="1453" name="Shape 14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Comer and beber might changes depending on context. WIll check demo.</a:t>
            </a: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roast dinner could be change to a more cultural meal</a:t>
            </a:r>
          </a:p>
        </p:txBody>
      </p:sp>
      <p:sp>
        <p:nvSpPr>
          <p:cNvPr id="1521" name="Shape 15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70" name="Shape 15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Shape 1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9" name="Shape 16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00" name="Shape 17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0" name="Shape 17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22" name="Shape 18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9" name="Shape 18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hape 19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5" name="Shape 19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Shape 1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84" name="Shape 19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8" name="Shape 20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Check WML. </a:t>
            </a:r>
          </a:p>
        </p:txBody>
      </p:sp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Shape 2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45" name="Shape 2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Shape 2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5" name="Shape 2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Shape 2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4" name="Shape 2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Shape 2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63" name="Shape 2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Shape 2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02" name="Shape 2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Shape 2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72" name="Shape 2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Shape 2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32" name="Shape 2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Shape 2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aseo=toilet in Spain, baño in latin america</a:t>
            </a:r>
          </a:p>
        </p:txBody>
      </p:sp>
      <p:sp>
        <p:nvSpPr>
          <p:cNvPr id="2502" name="Shape 2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Shape 25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74" name="Shape 25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Shape 2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47" name="Shape 26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Need to check context of TV progs in demo. Email could be correo electronico, but email now in general use</a:t>
            </a:r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Shape 2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11" name="Shape 27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Shape 2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56" name="Shape 27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Shape 28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1" name="Shape 28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Shape 28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65" name="Shape 28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Shape 29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14" name="Shape 29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Shape 3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11" name="Shape 30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Shape 3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04" name="Shape 3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Shape 3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99" name="Shape 3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Shape 3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83" name="Shape 3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Shape 3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6" name="Shape 3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Check use of email in Spain.</a:t>
            </a:r>
          </a:p>
        </p:txBody>
      </p:sp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Shape 3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40" name="Shape 34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Shape 3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13" name="Shape 3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Shape 3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96" name="Shape 3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Shape 3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63" name="Shape 36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6" name="Shape 3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47" name="Shape 3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Shape 38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11" name="Shape 38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Shape 3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70" name="Shape 38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Shape 3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21" name="Shape 3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Shape 39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77" name="Shape 39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Shape 4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47" name="Shape 40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Need to check minga. Guay is Spanish, use cool and chevere in VE. Other local words probably used. Guay probably not recognised in Latin, but neither would chevere.</a:t>
            </a:r>
          </a:p>
        </p:txBody>
      </p:sp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Shape 4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13" name="Shape 4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Shape 4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62" name="Shape 4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Shape 4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12" name="Shape 4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Shape 4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66" name="Shape 4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Shape 4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41" name="Shape 4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" name="Shape 4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17" name="Shape 4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Shape 4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84" name="Shape 4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Shape 4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61" name="Shape 4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Shape 46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26" name="Shape 46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4" name="Shape 4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95" name="Shape 46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Shape 4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65" name="Shape 47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7" name="Shape 4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38" name="Shape 4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Shape 49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09" name="Shape 49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5" name="Shape 49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86" name="Shape 49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" name="Shape 5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59" name="Shape 50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Shape 5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26" name="Shape 5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Shape 5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00" name="Shape 5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Shape 5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74" name="Shape 5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Shape 5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32" name="Shape 53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4" name="Shape 5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75" name="Shape 53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1" name="Shape 7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Shape 5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22" name="Shape 5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3" name="Shape 5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14" name="Shape 5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Shape 5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80" name="Shape 55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1" name="Shape 5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52" name="Shape 56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" name="Shape 57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14" name="Shape 57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4" name="Shape 5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75" name="Shape 57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2" name="Shape 58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73" name="Shape 58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Shape 5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54" name="Shape 59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3" name="Shape 6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14" name="Shape 60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" name="Shape 6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04" name="Shape 6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Verduras = vegetales in latin</a:t>
            </a:r>
          </a:p>
        </p:txBody>
      </p:sp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Shape 6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66" name="Shape 6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8" name="Shape 6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19" name="Shape 6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Shape 6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67" name="Shape 6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" name="Shape 6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08" name="Shape 63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3" name="Shape 6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64" name="Shape 6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" name="Shape 6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90" name="Shape 6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7" name="Shape 6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78" name="Shape 64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8" name="Shape 6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59" name="Shape 65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2" name="Shape 6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13" name="Shape 66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2590799" y="274637"/>
            <a:ext cx="2878628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2049464" y="274637"/>
            <a:ext cx="3206564" cy="869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FF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L="203200" marR="0" indent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9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png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24" Type="http://schemas.openxmlformats.org/officeDocument/2006/relationships/image" Target="../media/image149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02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68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11.png"/><Relationship Id="rId7" Type="http://schemas.openxmlformats.org/officeDocument/2006/relationships/image" Target="../media/image170.png"/><Relationship Id="rId8" Type="http://schemas.openxmlformats.org/officeDocument/2006/relationships/image" Target="../media/image102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02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33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04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20" Type="http://schemas.openxmlformats.org/officeDocument/2006/relationships/image" Target="../media/image105.png"/><Relationship Id="rId21" Type="http://schemas.openxmlformats.org/officeDocument/2006/relationships/image" Target="../media/image211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Relationship Id="rId15" Type="http://schemas.openxmlformats.org/officeDocument/2006/relationships/image" Target="../media/image216.png"/><Relationship Id="rId16" Type="http://schemas.openxmlformats.org/officeDocument/2006/relationships/image" Target="../media/image217.png"/><Relationship Id="rId17" Type="http://schemas.openxmlformats.org/officeDocument/2006/relationships/image" Target="../media/image218.png"/><Relationship Id="rId18" Type="http://schemas.openxmlformats.org/officeDocument/2006/relationships/image" Target="../media/image219.png"/><Relationship Id="rId19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3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34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87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59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105.png"/><Relationship Id="rId11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174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20" Type="http://schemas.openxmlformats.org/officeDocument/2006/relationships/image" Target="../media/image252.png"/><Relationship Id="rId10" Type="http://schemas.openxmlformats.org/officeDocument/2006/relationships/image" Target="../media/image102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27.png"/><Relationship Id="rId19" Type="http://schemas.openxmlformats.org/officeDocument/2006/relationships/image" Target="../media/image25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image" Target="../media/image30.png"/><Relationship Id="rId13" Type="http://schemas.openxmlformats.org/officeDocument/2006/relationships/image" Target="../media/image256.png"/><Relationship Id="rId14" Type="http://schemas.openxmlformats.org/officeDocument/2006/relationships/image" Target="../media/image123.pn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40.png"/><Relationship Id="rId7" Type="http://schemas.openxmlformats.org/officeDocument/2006/relationships/image" Target="../media/image253.png"/><Relationship Id="rId8" Type="http://schemas.openxmlformats.org/officeDocument/2006/relationships/image" Target="../media/image108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05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02.png"/><Relationship Id="rId7" Type="http://schemas.openxmlformats.org/officeDocument/2006/relationships/image" Target="../media/image170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Relationship Id="rId17" Type="http://schemas.openxmlformats.org/officeDocument/2006/relationships/image" Target="../media/image287.png"/><Relationship Id="rId18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78.png"/><Relationship Id="rId7" Type="http://schemas.openxmlformats.org/officeDocument/2006/relationships/image" Target="../media/image114.png"/><Relationship Id="rId8" Type="http://schemas.openxmlformats.org/officeDocument/2006/relationships/image" Target="../media/image31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2.png"/><Relationship Id="rId20" Type="http://schemas.openxmlformats.org/officeDocument/2006/relationships/image" Target="../media/image303.png"/><Relationship Id="rId21" Type="http://schemas.openxmlformats.org/officeDocument/2006/relationships/image" Target="../media/image304.png"/><Relationship Id="rId22" Type="http://schemas.openxmlformats.org/officeDocument/2006/relationships/image" Target="../media/image305.png"/><Relationship Id="rId23" Type="http://schemas.openxmlformats.org/officeDocument/2006/relationships/image" Target="../media/image306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Relationship Id="rId18" Type="http://schemas.openxmlformats.org/officeDocument/2006/relationships/image" Target="../media/image301.png"/><Relationship Id="rId19" Type="http://schemas.openxmlformats.org/officeDocument/2006/relationships/image" Target="../media/image30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36.png"/><Relationship Id="rId21" Type="http://schemas.openxmlformats.org/officeDocument/2006/relationships/image" Target="../media/image60.png"/><Relationship Id="rId22" Type="http://schemas.openxmlformats.org/officeDocument/2006/relationships/image" Target="../media/image44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45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8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2.png"/><Relationship Id="rId12" Type="http://schemas.openxmlformats.org/officeDocument/2006/relationships/image" Target="../media/image313.png"/><Relationship Id="rId13" Type="http://schemas.openxmlformats.org/officeDocument/2006/relationships/image" Target="../media/image36.png"/><Relationship Id="rId14" Type="http://schemas.openxmlformats.org/officeDocument/2006/relationships/image" Target="../media/image12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9.png"/><Relationship Id="rId18" Type="http://schemas.openxmlformats.org/officeDocument/2006/relationships/image" Target="../media/image28.png"/><Relationship Id="rId19" Type="http://schemas.openxmlformats.org/officeDocument/2006/relationships/image" Target="../media/image3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8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0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9.png"/><Relationship Id="rId20" Type="http://schemas.openxmlformats.org/officeDocument/2006/relationships/image" Target="../media/image330.png"/><Relationship Id="rId21" Type="http://schemas.openxmlformats.org/officeDocument/2006/relationships/image" Target="../media/image331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3" Type="http://schemas.openxmlformats.org/officeDocument/2006/relationships/image" Target="../media/image323.png"/><Relationship Id="rId14" Type="http://schemas.openxmlformats.org/officeDocument/2006/relationships/image" Target="../media/image324.png"/><Relationship Id="rId15" Type="http://schemas.openxmlformats.org/officeDocument/2006/relationships/image" Target="../media/image325.png"/><Relationship Id="rId16" Type="http://schemas.openxmlformats.org/officeDocument/2006/relationships/image" Target="../media/image326.png"/><Relationship Id="rId17" Type="http://schemas.openxmlformats.org/officeDocument/2006/relationships/image" Target="../media/image327.png"/><Relationship Id="rId18" Type="http://schemas.openxmlformats.org/officeDocument/2006/relationships/image" Target="../media/image328.png"/><Relationship Id="rId19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09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36.png"/><Relationship Id="rId14" Type="http://schemas.openxmlformats.org/officeDocument/2006/relationships/image" Target="../media/image337.png"/><Relationship Id="rId15" Type="http://schemas.openxmlformats.org/officeDocument/2006/relationships/image" Target="../media/image338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08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2.png"/><Relationship Id="rId20" Type="http://schemas.openxmlformats.org/officeDocument/2006/relationships/image" Target="../media/image351.png"/><Relationship Id="rId21" Type="http://schemas.openxmlformats.org/officeDocument/2006/relationships/image" Target="../media/image352.png"/><Relationship Id="rId22" Type="http://schemas.openxmlformats.org/officeDocument/2006/relationships/image" Target="../media/image353.png"/><Relationship Id="rId23" Type="http://schemas.openxmlformats.org/officeDocument/2006/relationships/image" Target="../media/image354.png"/><Relationship Id="rId24" Type="http://schemas.openxmlformats.org/officeDocument/2006/relationships/image" Target="../media/image355.png"/><Relationship Id="rId25" Type="http://schemas.openxmlformats.org/officeDocument/2006/relationships/image" Target="../media/image356.png"/><Relationship Id="rId26" Type="http://schemas.openxmlformats.org/officeDocument/2006/relationships/image" Target="../media/image357.png"/><Relationship Id="rId27" Type="http://schemas.openxmlformats.org/officeDocument/2006/relationships/image" Target="../media/image358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22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40.png"/><Relationship Id="rId19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40.png"/><Relationship Id="rId7" Type="http://schemas.openxmlformats.org/officeDocument/2006/relationships/image" Target="../media/image52.png"/><Relationship Id="rId8" Type="http://schemas.openxmlformats.org/officeDocument/2006/relationships/image" Target="../media/image34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1.png"/><Relationship Id="rId20" Type="http://schemas.openxmlformats.org/officeDocument/2006/relationships/image" Target="../media/image368.png"/><Relationship Id="rId21" Type="http://schemas.openxmlformats.org/officeDocument/2006/relationships/image" Target="../media/image369.png"/><Relationship Id="rId22" Type="http://schemas.openxmlformats.org/officeDocument/2006/relationships/image" Target="../media/image370.png"/><Relationship Id="rId10" Type="http://schemas.openxmlformats.org/officeDocument/2006/relationships/image" Target="../media/image362.png"/><Relationship Id="rId11" Type="http://schemas.openxmlformats.org/officeDocument/2006/relationships/image" Target="../media/image53.png"/><Relationship Id="rId12" Type="http://schemas.openxmlformats.org/officeDocument/2006/relationships/image" Target="../media/image81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9.png"/><Relationship Id="rId18" Type="http://schemas.openxmlformats.org/officeDocument/2006/relationships/image" Target="../media/image52.png"/><Relationship Id="rId19" Type="http://schemas.openxmlformats.org/officeDocument/2006/relationships/image" Target="../media/image3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1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4.png"/><Relationship Id="rId12" Type="http://schemas.openxmlformats.org/officeDocument/2006/relationships/image" Target="../media/image48.png"/><Relationship Id="rId13" Type="http://schemas.openxmlformats.org/officeDocument/2006/relationships/image" Target="../media/image375.png"/><Relationship Id="rId14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11.png"/><Relationship Id="rId7" Type="http://schemas.openxmlformats.org/officeDocument/2006/relationships/image" Target="../media/image371.png"/><Relationship Id="rId8" Type="http://schemas.openxmlformats.org/officeDocument/2006/relationships/image" Target="../media/image117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20" Type="http://schemas.openxmlformats.org/officeDocument/2006/relationships/image" Target="../media/image20.png"/><Relationship Id="rId21" Type="http://schemas.openxmlformats.org/officeDocument/2006/relationships/image" Target="../media/image56.png"/><Relationship Id="rId22" Type="http://schemas.openxmlformats.org/officeDocument/2006/relationships/image" Target="../media/image74.png"/><Relationship Id="rId23" Type="http://schemas.openxmlformats.org/officeDocument/2006/relationships/image" Target="../media/image18.png"/><Relationship Id="rId24" Type="http://schemas.openxmlformats.org/officeDocument/2006/relationships/image" Target="../media/image19.png"/><Relationship Id="rId25" Type="http://schemas.openxmlformats.org/officeDocument/2006/relationships/image" Target="../media/image27.png"/><Relationship Id="rId26" Type="http://schemas.openxmlformats.org/officeDocument/2006/relationships/image" Target="../media/image36.png"/><Relationship Id="rId10" Type="http://schemas.openxmlformats.org/officeDocument/2006/relationships/image" Target="../media/image66.png"/><Relationship Id="rId11" Type="http://schemas.openxmlformats.org/officeDocument/2006/relationships/image" Target="../media/image9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382.png"/><Relationship Id="rId14" Type="http://schemas.openxmlformats.org/officeDocument/2006/relationships/image" Target="../media/image383.png"/><Relationship Id="rId15" Type="http://schemas.openxmlformats.org/officeDocument/2006/relationships/image" Target="../media/image384.png"/><Relationship Id="rId16" Type="http://schemas.openxmlformats.org/officeDocument/2006/relationships/image" Target="../media/image38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1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8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8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20" Type="http://schemas.openxmlformats.org/officeDocument/2006/relationships/image" Target="../media/image398.png"/><Relationship Id="rId21" Type="http://schemas.openxmlformats.org/officeDocument/2006/relationships/image" Target="../media/image399.png"/><Relationship Id="rId22" Type="http://schemas.openxmlformats.org/officeDocument/2006/relationships/image" Target="../media/image400.png"/><Relationship Id="rId23" Type="http://schemas.openxmlformats.org/officeDocument/2006/relationships/image" Target="../media/image401.png"/><Relationship Id="rId24" Type="http://schemas.openxmlformats.org/officeDocument/2006/relationships/image" Target="../media/image2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392.png"/><Relationship Id="rId13" Type="http://schemas.openxmlformats.org/officeDocument/2006/relationships/image" Target="../media/image393.png"/><Relationship Id="rId14" Type="http://schemas.openxmlformats.org/officeDocument/2006/relationships/image" Target="../media/image394.png"/><Relationship Id="rId15" Type="http://schemas.openxmlformats.org/officeDocument/2006/relationships/image" Target="../media/image395.png"/><Relationship Id="rId16" Type="http://schemas.openxmlformats.org/officeDocument/2006/relationships/image" Target="../media/image340.png"/><Relationship Id="rId17" Type="http://schemas.openxmlformats.org/officeDocument/2006/relationships/image" Target="../media/image396.png"/><Relationship Id="rId18" Type="http://schemas.openxmlformats.org/officeDocument/2006/relationships/image" Target="../media/image397.png"/><Relationship Id="rId19" Type="http://schemas.openxmlformats.org/officeDocument/2006/relationships/image" Target="../media/image3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4.png"/><Relationship Id="rId20" Type="http://schemas.openxmlformats.org/officeDocument/2006/relationships/image" Target="../media/image36.png"/><Relationship Id="rId21" Type="http://schemas.openxmlformats.org/officeDocument/2006/relationships/image" Target="../media/image12.png"/><Relationship Id="rId22" Type="http://schemas.openxmlformats.org/officeDocument/2006/relationships/image" Target="../media/image316.png"/><Relationship Id="rId23" Type="http://schemas.openxmlformats.org/officeDocument/2006/relationships/image" Target="../media/image409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40.png"/><Relationship Id="rId28" Type="http://schemas.openxmlformats.org/officeDocument/2006/relationships/image" Target="../media/image1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398.png"/><Relationship Id="rId14" Type="http://schemas.openxmlformats.org/officeDocument/2006/relationships/image" Target="../media/image57.png"/><Relationship Id="rId15" Type="http://schemas.openxmlformats.org/officeDocument/2006/relationships/image" Target="../media/image408.png"/><Relationship Id="rId16" Type="http://schemas.openxmlformats.org/officeDocument/2006/relationships/image" Target="../media/image9.png"/><Relationship Id="rId17" Type="http://schemas.openxmlformats.org/officeDocument/2006/relationships/image" Target="../media/image49.png"/><Relationship Id="rId18" Type="http://schemas.openxmlformats.org/officeDocument/2006/relationships/image" Target="../media/image70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02.png"/><Relationship Id="rId7" Type="http://schemas.openxmlformats.org/officeDocument/2006/relationships/image" Target="../media/image58.png"/><Relationship Id="rId8" Type="http://schemas.openxmlformats.org/officeDocument/2006/relationships/image" Target="../media/image403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20" Type="http://schemas.openxmlformats.org/officeDocument/2006/relationships/image" Target="../media/image41.png"/><Relationship Id="rId21" Type="http://schemas.openxmlformats.org/officeDocument/2006/relationships/image" Target="../media/image415.png"/><Relationship Id="rId22" Type="http://schemas.openxmlformats.org/officeDocument/2006/relationships/image" Target="../media/image416.png"/><Relationship Id="rId23" Type="http://schemas.openxmlformats.org/officeDocument/2006/relationships/image" Target="../media/image417.png"/><Relationship Id="rId10" Type="http://schemas.openxmlformats.org/officeDocument/2006/relationships/image" Target="../media/image316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Relationship Id="rId13" Type="http://schemas.openxmlformats.org/officeDocument/2006/relationships/image" Target="../media/image407.png"/><Relationship Id="rId14" Type="http://schemas.openxmlformats.org/officeDocument/2006/relationships/image" Target="../media/image390.png"/><Relationship Id="rId15" Type="http://schemas.openxmlformats.org/officeDocument/2006/relationships/image" Target="../media/image399.png"/><Relationship Id="rId16" Type="http://schemas.openxmlformats.org/officeDocument/2006/relationships/image" Target="../media/image412.png"/><Relationship Id="rId17" Type="http://schemas.openxmlformats.org/officeDocument/2006/relationships/image" Target="../media/image413.png"/><Relationship Id="rId18" Type="http://schemas.openxmlformats.org/officeDocument/2006/relationships/image" Target="../media/image117.png"/><Relationship Id="rId19" Type="http://schemas.openxmlformats.org/officeDocument/2006/relationships/image" Target="../media/image4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8.png"/><Relationship Id="rId20" Type="http://schemas.openxmlformats.org/officeDocument/2006/relationships/image" Target="../media/image426.png"/><Relationship Id="rId21" Type="http://schemas.openxmlformats.org/officeDocument/2006/relationships/image" Target="../media/image427.png"/><Relationship Id="rId22" Type="http://schemas.openxmlformats.org/officeDocument/2006/relationships/image" Target="../media/image428.png"/><Relationship Id="rId23" Type="http://schemas.openxmlformats.org/officeDocument/2006/relationships/image" Target="../media/image89.png"/><Relationship Id="rId24" Type="http://schemas.openxmlformats.org/officeDocument/2006/relationships/image" Target="../media/image429.png"/><Relationship Id="rId25" Type="http://schemas.openxmlformats.org/officeDocument/2006/relationships/image" Target="../media/image430.png"/><Relationship Id="rId26" Type="http://schemas.openxmlformats.org/officeDocument/2006/relationships/image" Target="../media/image117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Relationship Id="rId12" Type="http://schemas.openxmlformats.org/officeDocument/2006/relationships/image" Target="../media/image421.png"/><Relationship Id="rId13" Type="http://schemas.openxmlformats.org/officeDocument/2006/relationships/image" Target="../media/image32.png"/><Relationship Id="rId14" Type="http://schemas.openxmlformats.org/officeDocument/2006/relationships/image" Target="../media/image422.png"/><Relationship Id="rId15" Type="http://schemas.openxmlformats.org/officeDocument/2006/relationships/image" Target="../media/image423.png"/><Relationship Id="rId16" Type="http://schemas.openxmlformats.org/officeDocument/2006/relationships/image" Target="../media/image409.png"/><Relationship Id="rId17" Type="http://schemas.openxmlformats.org/officeDocument/2006/relationships/image" Target="../media/image375.png"/><Relationship Id="rId18" Type="http://schemas.openxmlformats.org/officeDocument/2006/relationships/image" Target="../media/image424.png"/><Relationship Id="rId19" Type="http://schemas.openxmlformats.org/officeDocument/2006/relationships/image" Target="../media/image4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2.png"/><Relationship Id="rId20" Type="http://schemas.openxmlformats.org/officeDocument/2006/relationships/image" Target="../media/image443.png"/><Relationship Id="rId21" Type="http://schemas.openxmlformats.org/officeDocument/2006/relationships/image" Target="../media/image444.png"/><Relationship Id="rId10" Type="http://schemas.openxmlformats.org/officeDocument/2006/relationships/image" Target="../media/image433.png"/><Relationship Id="rId11" Type="http://schemas.openxmlformats.org/officeDocument/2006/relationships/image" Target="../media/image434.png"/><Relationship Id="rId12" Type="http://schemas.openxmlformats.org/officeDocument/2006/relationships/image" Target="../media/image435.png"/><Relationship Id="rId13" Type="http://schemas.openxmlformats.org/officeDocument/2006/relationships/image" Target="../media/image436.png"/><Relationship Id="rId14" Type="http://schemas.openxmlformats.org/officeDocument/2006/relationships/image" Target="../media/image437.png"/><Relationship Id="rId15" Type="http://schemas.openxmlformats.org/officeDocument/2006/relationships/image" Target="../media/image438.png"/><Relationship Id="rId16" Type="http://schemas.openxmlformats.org/officeDocument/2006/relationships/image" Target="../media/image439.png"/><Relationship Id="rId17" Type="http://schemas.openxmlformats.org/officeDocument/2006/relationships/image" Target="../media/image440.png"/><Relationship Id="rId18" Type="http://schemas.openxmlformats.org/officeDocument/2006/relationships/image" Target="../media/image441.png"/><Relationship Id="rId19" Type="http://schemas.openxmlformats.org/officeDocument/2006/relationships/image" Target="../media/image4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18.png"/><Relationship Id="rId7" Type="http://schemas.openxmlformats.org/officeDocument/2006/relationships/image" Target="../media/image117.png"/><Relationship Id="rId8" Type="http://schemas.openxmlformats.org/officeDocument/2006/relationships/image" Target="../media/image43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56.png"/><Relationship Id="rId21" Type="http://schemas.openxmlformats.org/officeDocument/2006/relationships/image" Target="../media/image74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35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10" Type="http://schemas.openxmlformats.org/officeDocument/2006/relationships/image" Target="../media/image9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64.png"/><Relationship Id="rId7" Type="http://schemas.openxmlformats.org/officeDocument/2006/relationships/image" Target="../media/image16.png"/><Relationship Id="rId8" Type="http://schemas.openxmlformats.org/officeDocument/2006/relationships/image" Target="../media/image65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5.png"/><Relationship Id="rId20" Type="http://schemas.openxmlformats.org/officeDocument/2006/relationships/image" Target="../media/image453.png"/><Relationship Id="rId21" Type="http://schemas.openxmlformats.org/officeDocument/2006/relationships/image" Target="../media/image454.png"/><Relationship Id="rId22" Type="http://schemas.openxmlformats.org/officeDocument/2006/relationships/image" Target="../media/image9.png"/><Relationship Id="rId23" Type="http://schemas.openxmlformats.org/officeDocument/2006/relationships/image" Target="../media/image455.png"/><Relationship Id="rId24" Type="http://schemas.openxmlformats.org/officeDocument/2006/relationships/image" Target="../media/image307.png"/><Relationship Id="rId10" Type="http://schemas.openxmlformats.org/officeDocument/2006/relationships/image" Target="../media/image446.png"/><Relationship Id="rId11" Type="http://schemas.openxmlformats.org/officeDocument/2006/relationships/image" Target="../media/image447.png"/><Relationship Id="rId12" Type="http://schemas.openxmlformats.org/officeDocument/2006/relationships/image" Target="../media/image288.png"/><Relationship Id="rId13" Type="http://schemas.openxmlformats.org/officeDocument/2006/relationships/image" Target="../media/image448.png"/><Relationship Id="rId14" Type="http://schemas.openxmlformats.org/officeDocument/2006/relationships/image" Target="../media/image60.png"/><Relationship Id="rId15" Type="http://schemas.openxmlformats.org/officeDocument/2006/relationships/image" Target="../media/image449.png"/><Relationship Id="rId16" Type="http://schemas.openxmlformats.org/officeDocument/2006/relationships/image" Target="../media/image450.png"/><Relationship Id="rId17" Type="http://schemas.openxmlformats.org/officeDocument/2006/relationships/image" Target="../media/image451.png"/><Relationship Id="rId18" Type="http://schemas.openxmlformats.org/officeDocument/2006/relationships/image" Target="../media/image52.png"/><Relationship Id="rId19" Type="http://schemas.openxmlformats.org/officeDocument/2006/relationships/image" Target="../media/image45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0.png"/><Relationship Id="rId12" Type="http://schemas.openxmlformats.org/officeDocument/2006/relationships/image" Target="../media/image461.png"/><Relationship Id="rId13" Type="http://schemas.openxmlformats.org/officeDocument/2006/relationships/image" Target="../media/image462.png"/><Relationship Id="rId14" Type="http://schemas.openxmlformats.org/officeDocument/2006/relationships/image" Target="../media/image463.png"/><Relationship Id="rId15" Type="http://schemas.openxmlformats.org/officeDocument/2006/relationships/image" Target="../media/image464.png"/><Relationship Id="rId16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19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Relationship Id="rId10" Type="http://schemas.openxmlformats.org/officeDocument/2006/relationships/image" Target="../media/image459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9.png"/><Relationship Id="rId20" Type="http://schemas.openxmlformats.org/officeDocument/2006/relationships/image" Target="../media/image476.png"/><Relationship Id="rId21" Type="http://schemas.openxmlformats.org/officeDocument/2006/relationships/image" Target="../media/image477.png"/><Relationship Id="rId22" Type="http://schemas.openxmlformats.org/officeDocument/2006/relationships/image" Target="../media/image5.png"/><Relationship Id="rId23" Type="http://schemas.openxmlformats.org/officeDocument/2006/relationships/image" Target="../media/image478.png"/><Relationship Id="rId24" Type="http://schemas.openxmlformats.org/officeDocument/2006/relationships/image" Target="../media/image479.png"/><Relationship Id="rId10" Type="http://schemas.openxmlformats.org/officeDocument/2006/relationships/image" Target="../media/image409.png"/><Relationship Id="rId11" Type="http://schemas.openxmlformats.org/officeDocument/2006/relationships/image" Target="../media/image470.png"/><Relationship Id="rId12" Type="http://schemas.openxmlformats.org/officeDocument/2006/relationships/image" Target="../media/image471.png"/><Relationship Id="rId13" Type="http://schemas.openxmlformats.org/officeDocument/2006/relationships/image" Target="../media/image85.png"/><Relationship Id="rId14" Type="http://schemas.openxmlformats.org/officeDocument/2006/relationships/image" Target="../media/image243.png"/><Relationship Id="rId15" Type="http://schemas.openxmlformats.org/officeDocument/2006/relationships/image" Target="../media/image472.png"/><Relationship Id="rId16" Type="http://schemas.openxmlformats.org/officeDocument/2006/relationships/image" Target="../media/image473.png"/><Relationship Id="rId17" Type="http://schemas.openxmlformats.org/officeDocument/2006/relationships/image" Target="../media/image474.png"/><Relationship Id="rId18" Type="http://schemas.openxmlformats.org/officeDocument/2006/relationships/image" Target="../media/image475.png"/><Relationship Id="rId19" Type="http://schemas.openxmlformats.org/officeDocument/2006/relationships/image" Target="../media/image4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3.png"/><Relationship Id="rId12" Type="http://schemas.openxmlformats.org/officeDocument/2006/relationships/image" Target="../media/image484.png"/><Relationship Id="rId13" Type="http://schemas.openxmlformats.org/officeDocument/2006/relationships/image" Target="../media/image485.png"/><Relationship Id="rId14" Type="http://schemas.openxmlformats.org/officeDocument/2006/relationships/image" Target="../media/image486.png"/><Relationship Id="rId15" Type="http://schemas.openxmlformats.org/officeDocument/2006/relationships/image" Target="../media/image487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52.png"/><Relationship Id="rId7" Type="http://schemas.openxmlformats.org/officeDocument/2006/relationships/image" Target="../media/image455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/Relationships>
</file>

<file path=ppt/slides/_rels/slide5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56.png"/><Relationship Id="rId21" Type="http://schemas.openxmlformats.org/officeDocument/2006/relationships/image" Target="../media/image357.png"/><Relationship Id="rId22" Type="http://schemas.openxmlformats.org/officeDocument/2006/relationships/image" Target="../media/image358.png"/><Relationship Id="rId23" Type="http://schemas.openxmlformats.org/officeDocument/2006/relationships/image" Target="../media/image492.png"/><Relationship Id="rId24" Type="http://schemas.openxmlformats.org/officeDocument/2006/relationships/image" Target="../media/image493.png"/><Relationship Id="rId25" Type="http://schemas.openxmlformats.org/officeDocument/2006/relationships/image" Target="../media/image494.png"/><Relationship Id="rId26" Type="http://schemas.openxmlformats.org/officeDocument/2006/relationships/image" Target="../media/image495.png"/><Relationship Id="rId27" Type="http://schemas.openxmlformats.org/officeDocument/2006/relationships/image" Target="../media/image496.png"/><Relationship Id="rId28" Type="http://schemas.openxmlformats.org/officeDocument/2006/relationships/image" Target="../media/image497.png"/><Relationship Id="rId29" Type="http://schemas.openxmlformats.org/officeDocument/2006/relationships/image" Target="../media/image49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30" Type="http://schemas.openxmlformats.org/officeDocument/2006/relationships/image" Target="../media/image499.png"/><Relationship Id="rId31" Type="http://schemas.openxmlformats.org/officeDocument/2006/relationships/image" Target="../media/image500.png"/><Relationship Id="rId32" Type="http://schemas.openxmlformats.org/officeDocument/2006/relationships/image" Target="../media/image406.png"/><Relationship Id="rId9" Type="http://schemas.openxmlformats.org/officeDocument/2006/relationships/image" Target="../media/image488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33" Type="http://schemas.openxmlformats.org/officeDocument/2006/relationships/image" Target="../media/image52.png"/><Relationship Id="rId34" Type="http://schemas.openxmlformats.org/officeDocument/2006/relationships/image" Target="../media/image501.png"/><Relationship Id="rId35" Type="http://schemas.openxmlformats.org/officeDocument/2006/relationships/image" Target="../media/image481.png"/><Relationship Id="rId36" Type="http://schemas.openxmlformats.org/officeDocument/2006/relationships/image" Target="../media/image486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93.png"/><Relationship Id="rId13" Type="http://schemas.openxmlformats.org/officeDocument/2006/relationships/image" Target="../media/image489.png"/><Relationship Id="rId14" Type="http://schemas.openxmlformats.org/officeDocument/2006/relationships/image" Target="../media/image490.png"/><Relationship Id="rId15" Type="http://schemas.openxmlformats.org/officeDocument/2006/relationships/image" Target="../media/image491.png"/><Relationship Id="rId16" Type="http://schemas.openxmlformats.org/officeDocument/2006/relationships/image" Target="../media/image286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4.png"/><Relationship Id="rId20" Type="http://schemas.openxmlformats.org/officeDocument/2006/relationships/image" Target="../media/image515.png"/><Relationship Id="rId21" Type="http://schemas.openxmlformats.org/officeDocument/2006/relationships/image" Target="../media/image516.png"/><Relationship Id="rId10" Type="http://schemas.openxmlformats.org/officeDocument/2006/relationships/image" Target="../media/image505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513.png"/><Relationship Id="rId19" Type="http://schemas.openxmlformats.org/officeDocument/2006/relationships/image" Target="../media/image5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02.png"/><Relationship Id="rId7" Type="http://schemas.openxmlformats.org/officeDocument/2006/relationships/image" Target="../media/image503.png"/><Relationship Id="rId8" Type="http://schemas.openxmlformats.org/officeDocument/2006/relationships/image" Target="../media/image488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0.png"/><Relationship Id="rId20" Type="http://schemas.openxmlformats.org/officeDocument/2006/relationships/image" Target="../media/image530.png"/><Relationship Id="rId21" Type="http://schemas.openxmlformats.org/officeDocument/2006/relationships/image" Target="../media/image531.png"/><Relationship Id="rId22" Type="http://schemas.openxmlformats.org/officeDocument/2006/relationships/image" Target="../media/image532.png"/><Relationship Id="rId23" Type="http://schemas.openxmlformats.org/officeDocument/2006/relationships/image" Target="../media/image533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64.png"/><Relationship Id="rId13" Type="http://schemas.openxmlformats.org/officeDocument/2006/relationships/image" Target="../media/image523.png"/><Relationship Id="rId14" Type="http://schemas.openxmlformats.org/officeDocument/2006/relationships/image" Target="../media/image524.png"/><Relationship Id="rId15" Type="http://schemas.openxmlformats.org/officeDocument/2006/relationships/image" Target="../media/image525.png"/><Relationship Id="rId16" Type="http://schemas.openxmlformats.org/officeDocument/2006/relationships/image" Target="../media/image526.png"/><Relationship Id="rId17" Type="http://schemas.openxmlformats.org/officeDocument/2006/relationships/image" Target="../media/image527.png"/><Relationship Id="rId18" Type="http://schemas.openxmlformats.org/officeDocument/2006/relationships/image" Target="../media/image528.png"/><Relationship Id="rId19" Type="http://schemas.openxmlformats.org/officeDocument/2006/relationships/image" Target="../media/image5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6.png"/><Relationship Id="rId12" Type="http://schemas.openxmlformats.org/officeDocument/2006/relationships/image" Target="../media/image2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34.png"/><Relationship Id="rId7" Type="http://schemas.openxmlformats.org/officeDocument/2006/relationships/image" Target="../media/image100.png"/><Relationship Id="rId8" Type="http://schemas.openxmlformats.org/officeDocument/2006/relationships/image" Target="../media/image535.png"/><Relationship Id="rId9" Type="http://schemas.openxmlformats.org/officeDocument/2006/relationships/image" Target="../media/image521.png"/><Relationship Id="rId10" Type="http://schemas.openxmlformats.org/officeDocument/2006/relationships/image" Target="../media/image520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3.png"/><Relationship Id="rId12" Type="http://schemas.openxmlformats.org/officeDocument/2006/relationships/image" Target="../media/image539.png"/><Relationship Id="rId13" Type="http://schemas.openxmlformats.org/officeDocument/2006/relationships/image" Target="../media/image540.png"/><Relationship Id="rId14" Type="http://schemas.openxmlformats.org/officeDocument/2006/relationships/image" Target="../media/image5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64.png"/><Relationship Id="rId7" Type="http://schemas.openxmlformats.org/officeDocument/2006/relationships/image" Target="../media/image522.png"/><Relationship Id="rId8" Type="http://schemas.openxmlformats.org/officeDocument/2006/relationships/image" Target="../media/image537.png"/><Relationship Id="rId9" Type="http://schemas.openxmlformats.org/officeDocument/2006/relationships/image" Target="../media/image538.png"/><Relationship Id="rId10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547.png"/><Relationship Id="rId15" Type="http://schemas.openxmlformats.org/officeDocument/2006/relationships/image" Target="../media/image375.png"/><Relationship Id="rId16" Type="http://schemas.openxmlformats.org/officeDocument/2006/relationships/image" Target="../media/image57.png"/><Relationship Id="rId17" Type="http://schemas.openxmlformats.org/officeDocument/2006/relationships/image" Target="../media/image407.png"/><Relationship Id="rId18" Type="http://schemas.openxmlformats.org/officeDocument/2006/relationships/image" Target="../media/image548.png"/><Relationship Id="rId19" Type="http://schemas.openxmlformats.org/officeDocument/2006/relationships/image" Target="../media/image54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42.png"/><Relationship Id="rId7" Type="http://schemas.openxmlformats.org/officeDocument/2006/relationships/image" Target="../media/image543.png"/><Relationship Id="rId8" Type="http://schemas.openxmlformats.org/officeDocument/2006/relationships/image" Target="../media/image544.png"/><Relationship Id="rId9" Type="http://schemas.openxmlformats.org/officeDocument/2006/relationships/image" Target="../media/image545.png"/><Relationship Id="rId10" Type="http://schemas.openxmlformats.org/officeDocument/2006/relationships/image" Target="../media/image54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50.png"/><Relationship Id="rId23" Type="http://schemas.openxmlformats.org/officeDocument/2006/relationships/image" Target="../media/image62.png"/><Relationship Id="rId24" Type="http://schemas.openxmlformats.org/officeDocument/2006/relationships/image" Target="../media/image49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60.png"/><Relationship Id="rId13" Type="http://schemas.openxmlformats.org/officeDocument/2006/relationships/image" Target="../media/image84.png"/><Relationship Id="rId14" Type="http://schemas.openxmlformats.org/officeDocument/2006/relationships/image" Target="../media/image58.png"/><Relationship Id="rId15" Type="http://schemas.openxmlformats.org/officeDocument/2006/relationships/image" Target="../media/image85.png"/><Relationship Id="rId16" Type="http://schemas.openxmlformats.org/officeDocument/2006/relationships/image" Target="../media/image48.png"/><Relationship Id="rId17" Type="http://schemas.openxmlformats.org/officeDocument/2006/relationships/image" Target="../media/image86.png"/><Relationship Id="rId18" Type="http://schemas.openxmlformats.org/officeDocument/2006/relationships/image" Target="../media/image24.png"/><Relationship Id="rId19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4.png"/><Relationship Id="rId12" Type="http://schemas.openxmlformats.org/officeDocument/2006/relationships/image" Target="../media/image555.png"/><Relationship Id="rId13" Type="http://schemas.openxmlformats.org/officeDocument/2006/relationships/image" Target="../media/image556.png"/><Relationship Id="rId14" Type="http://schemas.openxmlformats.org/officeDocument/2006/relationships/image" Target="../media/image557.png"/><Relationship Id="rId15" Type="http://schemas.openxmlformats.org/officeDocument/2006/relationships/image" Target="../media/image528.png"/><Relationship Id="rId16" Type="http://schemas.openxmlformats.org/officeDocument/2006/relationships/image" Target="../media/image558.png"/><Relationship Id="rId17" Type="http://schemas.openxmlformats.org/officeDocument/2006/relationships/image" Target="../media/image559.png"/><Relationship Id="rId18" Type="http://schemas.openxmlformats.org/officeDocument/2006/relationships/image" Target="../media/image527.png"/><Relationship Id="rId19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26.png"/><Relationship Id="rId7" Type="http://schemas.openxmlformats.org/officeDocument/2006/relationships/image" Target="../media/image550.png"/><Relationship Id="rId8" Type="http://schemas.openxmlformats.org/officeDocument/2006/relationships/image" Target="../media/image551.png"/><Relationship Id="rId9" Type="http://schemas.openxmlformats.org/officeDocument/2006/relationships/image" Target="../media/image552.png"/><Relationship Id="rId10" Type="http://schemas.openxmlformats.org/officeDocument/2006/relationships/image" Target="../media/image553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4.png"/><Relationship Id="rId12" Type="http://schemas.openxmlformats.org/officeDocument/2006/relationships/image" Target="../media/image525.png"/><Relationship Id="rId13" Type="http://schemas.openxmlformats.org/officeDocument/2006/relationships/image" Target="../media/image56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40.png"/><Relationship Id="rId7" Type="http://schemas.openxmlformats.org/officeDocument/2006/relationships/image" Target="../media/image561.png"/><Relationship Id="rId8" Type="http://schemas.openxmlformats.org/officeDocument/2006/relationships/image" Target="../media/image524.png"/><Relationship Id="rId9" Type="http://schemas.openxmlformats.org/officeDocument/2006/relationships/image" Target="../media/image562.png"/><Relationship Id="rId10" Type="http://schemas.openxmlformats.org/officeDocument/2006/relationships/image" Target="../media/image5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79.png"/><Relationship Id="rId7" Type="http://schemas.openxmlformats.org/officeDocument/2006/relationships/image" Target="../media/image519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17.png"/><Relationship Id="rId11" Type="http://schemas.openxmlformats.org/officeDocument/2006/relationships/image" Target="../media/image5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33.png"/><Relationship Id="rId14" Type="http://schemas.openxmlformats.org/officeDocument/2006/relationships/image" Target="../media/image573.png"/><Relationship Id="rId15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68.png"/><Relationship Id="rId7" Type="http://schemas.openxmlformats.org/officeDocument/2006/relationships/image" Target="../media/image531.png"/><Relationship Id="rId8" Type="http://schemas.openxmlformats.org/officeDocument/2006/relationships/image" Target="../media/image569.png"/><Relationship Id="rId9" Type="http://schemas.openxmlformats.org/officeDocument/2006/relationships/image" Target="../media/image532.png"/><Relationship Id="rId10" Type="http://schemas.openxmlformats.org/officeDocument/2006/relationships/image" Target="../media/image570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8.png"/><Relationship Id="rId20" Type="http://schemas.openxmlformats.org/officeDocument/2006/relationships/image" Target="../media/image529.png"/><Relationship Id="rId21" Type="http://schemas.openxmlformats.org/officeDocument/2006/relationships/image" Target="../media/image587.png"/><Relationship Id="rId22" Type="http://schemas.openxmlformats.org/officeDocument/2006/relationships/image" Target="../media/image588.png"/><Relationship Id="rId23" Type="http://schemas.openxmlformats.org/officeDocument/2006/relationships/image" Target="../media/image589.png"/><Relationship Id="rId24" Type="http://schemas.openxmlformats.org/officeDocument/2006/relationships/image" Target="../media/image590.png"/><Relationship Id="rId25" Type="http://schemas.openxmlformats.org/officeDocument/2006/relationships/image" Target="../media/image591.png"/><Relationship Id="rId10" Type="http://schemas.openxmlformats.org/officeDocument/2006/relationships/image" Target="../media/image579.png"/><Relationship Id="rId11" Type="http://schemas.openxmlformats.org/officeDocument/2006/relationships/image" Target="../media/image580.png"/><Relationship Id="rId12" Type="http://schemas.openxmlformats.org/officeDocument/2006/relationships/image" Target="../media/image581.png"/><Relationship Id="rId13" Type="http://schemas.openxmlformats.org/officeDocument/2006/relationships/image" Target="../media/image582.png"/><Relationship Id="rId14" Type="http://schemas.openxmlformats.org/officeDocument/2006/relationships/image" Target="../media/image583.png"/><Relationship Id="rId15" Type="http://schemas.openxmlformats.org/officeDocument/2006/relationships/image" Target="../media/image584.png"/><Relationship Id="rId16" Type="http://schemas.openxmlformats.org/officeDocument/2006/relationships/image" Target="../media/image585.png"/><Relationship Id="rId17" Type="http://schemas.openxmlformats.org/officeDocument/2006/relationships/image" Target="../media/image586.png"/><Relationship Id="rId18" Type="http://schemas.openxmlformats.org/officeDocument/2006/relationships/image" Target="../media/image413.png"/><Relationship Id="rId19" Type="http://schemas.openxmlformats.org/officeDocument/2006/relationships/image" Target="../media/image5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5.png"/><Relationship Id="rId20" Type="http://schemas.openxmlformats.org/officeDocument/2006/relationships/image" Target="../media/image369.png"/><Relationship Id="rId21" Type="http://schemas.openxmlformats.org/officeDocument/2006/relationships/image" Target="../media/image370.png"/><Relationship Id="rId22" Type="http://schemas.openxmlformats.org/officeDocument/2006/relationships/image" Target="../media/image407.png"/><Relationship Id="rId23" Type="http://schemas.openxmlformats.org/officeDocument/2006/relationships/image" Target="../media/image602.png"/><Relationship Id="rId24" Type="http://schemas.openxmlformats.org/officeDocument/2006/relationships/image" Target="../media/image603.png"/><Relationship Id="rId25" Type="http://schemas.openxmlformats.org/officeDocument/2006/relationships/image" Target="../media/image604.png"/><Relationship Id="rId10" Type="http://schemas.openxmlformats.org/officeDocument/2006/relationships/image" Target="../media/image596.png"/><Relationship Id="rId11" Type="http://schemas.openxmlformats.org/officeDocument/2006/relationships/image" Target="../media/image597.png"/><Relationship Id="rId12" Type="http://schemas.openxmlformats.org/officeDocument/2006/relationships/image" Target="../media/image598.png"/><Relationship Id="rId13" Type="http://schemas.openxmlformats.org/officeDocument/2006/relationships/image" Target="../media/image599.png"/><Relationship Id="rId14" Type="http://schemas.openxmlformats.org/officeDocument/2006/relationships/image" Target="../media/image368.png"/><Relationship Id="rId15" Type="http://schemas.openxmlformats.org/officeDocument/2006/relationships/image" Target="../media/image342.png"/><Relationship Id="rId16" Type="http://schemas.openxmlformats.org/officeDocument/2006/relationships/image" Target="../media/image80.png"/><Relationship Id="rId17" Type="http://schemas.openxmlformats.org/officeDocument/2006/relationships/image" Target="../media/image600.png"/><Relationship Id="rId18" Type="http://schemas.openxmlformats.org/officeDocument/2006/relationships/image" Target="../media/image351.png"/><Relationship Id="rId19" Type="http://schemas.openxmlformats.org/officeDocument/2006/relationships/image" Target="../media/image60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94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608.png"/><Relationship Id="rId13" Type="http://schemas.openxmlformats.org/officeDocument/2006/relationships/image" Target="../media/image609.png"/><Relationship Id="rId14" Type="http://schemas.openxmlformats.org/officeDocument/2006/relationships/image" Target="../media/image421.png"/><Relationship Id="rId15" Type="http://schemas.openxmlformats.org/officeDocument/2006/relationships/image" Target="../media/image54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604.png"/><Relationship Id="rId7" Type="http://schemas.openxmlformats.org/officeDocument/2006/relationships/image" Target="../media/image603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Relationship Id="rId10" Type="http://schemas.openxmlformats.org/officeDocument/2006/relationships/image" Target="../media/image60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3.png"/><Relationship Id="rId20" Type="http://schemas.openxmlformats.org/officeDocument/2006/relationships/image" Target="../media/image623.png"/><Relationship Id="rId21" Type="http://schemas.openxmlformats.org/officeDocument/2006/relationships/image" Target="../media/image624.png"/><Relationship Id="rId22" Type="http://schemas.openxmlformats.org/officeDocument/2006/relationships/image" Target="../media/image625.png"/><Relationship Id="rId23" Type="http://schemas.openxmlformats.org/officeDocument/2006/relationships/image" Target="../media/image626.png"/><Relationship Id="rId24" Type="http://schemas.openxmlformats.org/officeDocument/2006/relationships/image" Target="../media/image627.png"/><Relationship Id="rId25" Type="http://schemas.openxmlformats.org/officeDocument/2006/relationships/image" Target="../media/image628.png"/><Relationship Id="rId26" Type="http://schemas.openxmlformats.org/officeDocument/2006/relationships/image" Target="../media/image629.png"/><Relationship Id="rId27" Type="http://schemas.openxmlformats.org/officeDocument/2006/relationships/image" Target="../media/image630.png"/><Relationship Id="rId10" Type="http://schemas.openxmlformats.org/officeDocument/2006/relationships/image" Target="../media/image614.png"/><Relationship Id="rId11" Type="http://schemas.openxmlformats.org/officeDocument/2006/relationships/image" Target="../media/image615.png"/><Relationship Id="rId12" Type="http://schemas.openxmlformats.org/officeDocument/2006/relationships/image" Target="../media/image616.png"/><Relationship Id="rId13" Type="http://schemas.openxmlformats.org/officeDocument/2006/relationships/image" Target="../media/image617.png"/><Relationship Id="rId14" Type="http://schemas.openxmlformats.org/officeDocument/2006/relationships/image" Target="../media/image477.png"/><Relationship Id="rId15" Type="http://schemas.openxmlformats.org/officeDocument/2006/relationships/image" Target="../media/image618.png"/><Relationship Id="rId16" Type="http://schemas.openxmlformats.org/officeDocument/2006/relationships/image" Target="../media/image619.png"/><Relationship Id="rId17" Type="http://schemas.openxmlformats.org/officeDocument/2006/relationships/image" Target="../media/image620.png"/><Relationship Id="rId18" Type="http://schemas.openxmlformats.org/officeDocument/2006/relationships/image" Target="../media/image621.png"/><Relationship Id="rId19" Type="http://schemas.openxmlformats.org/officeDocument/2006/relationships/image" Target="../media/image6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18.png"/><Relationship Id="rId7" Type="http://schemas.openxmlformats.org/officeDocument/2006/relationships/image" Target="../media/image611.png"/><Relationship Id="rId8" Type="http://schemas.openxmlformats.org/officeDocument/2006/relationships/image" Target="../media/image612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3.png"/><Relationship Id="rId12" Type="http://schemas.openxmlformats.org/officeDocument/2006/relationships/image" Target="../media/image634.png"/><Relationship Id="rId13" Type="http://schemas.openxmlformats.org/officeDocument/2006/relationships/image" Target="../media/image69.png"/><Relationship Id="rId14" Type="http://schemas.openxmlformats.org/officeDocument/2006/relationships/image" Target="../media/image635.png"/><Relationship Id="rId15" Type="http://schemas.openxmlformats.org/officeDocument/2006/relationships/image" Target="../media/image636.png"/><Relationship Id="rId16" Type="http://schemas.openxmlformats.org/officeDocument/2006/relationships/image" Target="../media/image637.png"/><Relationship Id="rId17" Type="http://schemas.openxmlformats.org/officeDocument/2006/relationships/image" Target="../media/image638.png"/><Relationship Id="rId18" Type="http://schemas.openxmlformats.org/officeDocument/2006/relationships/image" Target="../media/image544.png"/><Relationship Id="rId19" Type="http://schemas.openxmlformats.org/officeDocument/2006/relationships/image" Target="../media/image6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631.png"/><Relationship Id="rId7" Type="http://schemas.openxmlformats.org/officeDocument/2006/relationships/image" Target="../media/image632.png"/><Relationship Id="rId8" Type="http://schemas.openxmlformats.org/officeDocument/2006/relationships/image" Target="../media/image386.png"/><Relationship Id="rId9" Type="http://schemas.openxmlformats.org/officeDocument/2006/relationships/image" Target="../media/image633.png"/><Relationship Id="rId10" Type="http://schemas.openxmlformats.org/officeDocument/2006/relationships/image" Target="../media/image490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2.png"/><Relationship Id="rId20" Type="http://schemas.openxmlformats.org/officeDocument/2006/relationships/image" Target="../media/image514.png"/><Relationship Id="rId21" Type="http://schemas.openxmlformats.org/officeDocument/2006/relationships/image" Target="../media/image515.png"/><Relationship Id="rId22" Type="http://schemas.openxmlformats.org/officeDocument/2006/relationships/image" Target="../media/image516.png"/><Relationship Id="rId10" Type="http://schemas.openxmlformats.org/officeDocument/2006/relationships/image" Target="../media/image643.png"/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48.png"/><Relationship Id="rId16" Type="http://schemas.openxmlformats.org/officeDocument/2006/relationships/image" Target="../media/image496.png"/><Relationship Id="rId17" Type="http://schemas.openxmlformats.org/officeDocument/2006/relationships/image" Target="../media/image649.png"/><Relationship Id="rId18" Type="http://schemas.openxmlformats.org/officeDocument/2006/relationships/image" Target="../media/image495.png"/><Relationship Id="rId19" Type="http://schemas.openxmlformats.org/officeDocument/2006/relationships/image" Target="../media/image49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639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2.png"/><Relationship Id="rId20" Type="http://schemas.openxmlformats.org/officeDocument/2006/relationships/image" Target="../media/image502.png"/><Relationship Id="rId21" Type="http://schemas.openxmlformats.org/officeDocument/2006/relationships/image" Target="../media/image478.png"/><Relationship Id="rId22" Type="http://schemas.openxmlformats.org/officeDocument/2006/relationships/image" Target="../media/image57.png"/><Relationship Id="rId10" Type="http://schemas.openxmlformats.org/officeDocument/2006/relationships/image" Target="../media/image653.png"/><Relationship Id="rId11" Type="http://schemas.openxmlformats.org/officeDocument/2006/relationships/image" Target="../media/image654.png"/><Relationship Id="rId12" Type="http://schemas.openxmlformats.org/officeDocument/2006/relationships/image" Target="../media/image655.png"/><Relationship Id="rId13" Type="http://schemas.openxmlformats.org/officeDocument/2006/relationships/image" Target="../media/image656.png"/><Relationship Id="rId14" Type="http://schemas.openxmlformats.org/officeDocument/2006/relationships/image" Target="../media/image657.png"/><Relationship Id="rId15" Type="http://schemas.openxmlformats.org/officeDocument/2006/relationships/image" Target="../media/image658.png"/><Relationship Id="rId16" Type="http://schemas.openxmlformats.org/officeDocument/2006/relationships/image" Target="../media/image659.png"/><Relationship Id="rId17" Type="http://schemas.openxmlformats.org/officeDocument/2006/relationships/image" Target="../media/image660.png"/><Relationship Id="rId18" Type="http://schemas.openxmlformats.org/officeDocument/2006/relationships/image" Target="../media/image661.png"/><Relationship Id="rId19" Type="http://schemas.openxmlformats.org/officeDocument/2006/relationships/image" Target="../media/image6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650.png"/><Relationship Id="rId7" Type="http://schemas.openxmlformats.org/officeDocument/2006/relationships/image" Target="../media/image406.png"/><Relationship Id="rId8" Type="http://schemas.openxmlformats.org/officeDocument/2006/relationships/image" Target="../media/image651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3.png"/><Relationship Id="rId20" Type="http://schemas.openxmlformats.org/officeDocument/2006/relationships/image" Target="../media/image674.png"/><Relationship Id="rId21" Type="http://schemas.openxmlformats.org/officeDocument/2006/relationships/image" Target="../media/image675.png"/><Relationship Id="rId22" Type="http://schemas.openxmlformats.org/officeDocument/2006/relationships/image" Target="../media/image676.png"/><Relationship Id="rId23" Type="http://schemas.openxmlformats.org/officeDocument/2006/relationships/image" Target="../media/image677.png"/><Relationship Id="rId10" Type="http://schemas.openxmlformats.org/officeDocument/2006/relationships/image" Target="../media/image664.png"/><Relationship Id="rId11" Type="http://schemas.openxmlformats.org/officeDocument/2006/relationships/image" Target="../media/image665.png"/><Relationship Id="rId12" Type="http://schemas.openxmlformats.org/officeDocument/2006/relationships/image" Target="../media/image666.png"/><Relationship Id="rId13" Type="http://schemas.openxmlformats.org/officeDocument/2006/relationships/image" Target="../media/image667.png"/><Relationship Id="rId14" Type="http://schemas.openxmlformats.org/officeDocument/2006/relationships/image" Target="../media/image668.png"/><Relationship Id="rId15" Type="http://schemas.openxmlformats.org/officeDocument/2006/relationships/image" Target="../media/image669.png"/><Relationship Id="rId16" Type="http://schemas.openxmlformats.org/officeDocument/2006/relationships/image" Target="../media/image670.png"/><Relationship Id="rId17" Type="http://schemas.openxmlformats.org/officeDocument/2006/relationships/image" Target="../media/image671.png"/><Relationship Id="rId18" Type="http://schemas.openxmlformats.org/officeDocument/2006/relationships/image" Target="../media/image672.png"/><Relationship Id="rId19" Type="http://schemas.openxmlformats.org/officeDocument/2006/relationships/image" Target="../media/image67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20" Type="http://schemas.openxmlformats.org/officeDocument/2006/relationships/image" Target="../media/image684.png"/><Relationship Id="rId21" Type="http://schemas.openxmlformats.org/officeDocument/2006/relationships/image" Target="../media/image685.png"/><Relationship Id="rId22" Type="http://schemas.openxmlformats.org/officeDocument/2006/relationships/image" Target="../media/image686.png"/><Relationship Id="rId23" Type="http://schemas.openxmlformats.org/officeDocument/2006/relationships/image" Target="../media/image544.png"/><Relationship Id="rId10" Type="http://schemas.openxmlformats.org/officeDocument/2006/relationships/image" Target="../media/image678.png"/><Relationship Id="rId11" Type="http://schemas.openxmlformats.org/officeDocument/2006/relationships/image" Target="../media/image637.png"/><Relationship Id="rId12" Type="http://schemas.openxmlformats.org/officeDocument/2006/relationships/image" Target="../media/image679.png"/><Relationship Id="rId13" Type="http://schemas.openxmlformats.org/officeDocument/2006/relationships/image" Target="../media/image680.png"/><Relationship Id="rId14" Type="http://schemas.openxmlformats.org/officeDocument/2006/relationships/image" Target="../media/image681.png"/><Relationship Id="rId15" Type="http://schemas.openxmlformats.org/officeDocument/2006/relationships/image" Target="../media/image682.png"/><Relationship Id="rId16" Type="http://schemas.openxmlformats.org/officeDocument/2006/relationships/image" Target="../media/image683.png"/><Relationship Id="rId17" Type="http://schemas.openxmlformats.org/officeDocument/2006/relationships/image" Target="../media/image357.png"/><Relationship Id="rId18" Type="http://schemas.openxmlformats.org/officeDocument/2006/relationships/image" Target="../media/image348.png"/><Relationship Id="rId19" Type="http://schemas.openxmlformats.org/officeDocument/2006/relationships/image" Target="../media/image34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9.png"/><Relationship Id="rId20" Type="http://schemas.openxmlformats.org/officeDocument/2006/relationships/image" Target="../media/image697.png"/><Relationship Id="rId21" Type="http://schemas.openxmlformats.org/officeDocument/2006/relationships/image" Target="../media/image698.png"/><Relationship Id="rId22" Type="http://schemas.openxmlformats.org/officeDocument/2006/relationships/image" Target="../media/image699.png"/><Relationship Id="rId23" Type="http://schemas.openxmlformats.org/officeDocument/2006/relationships/image" Target="../media/image700.png"/><Relationship Id="rId24" Type="http://schemas.openxmlformats.org/officeDocument/2006/relationships/image" Target="../media/image701.png"/><Relationship Id="rId25" Type="http://schemas.openxmlformats.org/officeDocument/2006/relationships/image" Target="../media/image702.png"/><Relationship Id="rId26" Type="http://schemas.openxmlformats.org/officeDocument/2006/relationships/image" Target="../media/image703.png"/><Relationship Id="rId10" Type="http://schemas.openxmlformats.org/officeDocument/2006/relationships/image" Target="../media/image355.png"/><Relationship Id="rId11" Type="http://schemas.openxmlformats.org/officeDocument/2006/relationships/image" Target="../media/image353.png"/><Relationship Id="rId12" Type="http://schemas.openxmlformats.org/officeDocument/2006/relationships/image" Target="../media/image690.png"/><Relationship Id="rId13" Type="http://schemas.openxmlformats.org/officeDocument/2006/relationships/image" Target="../media/image354.png"/><Relationship Id="rId14" Type="http://schemas.openxmlformats.org/officeDocument/2006/relationships/image" Target="../media/image691.png"/><Relationship Id="rId15" Type="http://schemas.openxmlformats.org/officeDocument/2006/relationships/image" Target="../media/image692.png"/><Relationship Id="rId16" Type="http://schemas.openxmlformats.org/officeDocument/2006/relationships/image" Target="../media/image693.png"/><Relationship Id="rId17" Type="http://schemas.openxmlformats.org/officeDocument/2006/relationships/image" Target="../media/image694.png"/><Relationship Id="rId18" Type="http://schemas.openxmlformats.org/officeDocument/2006/relationships/image" Target="../media/image695.png"/><Relationship Id="rId19" Type="http://schemas.openxmlformats.org/officeDocument/2006/relationships/image" Target="../media/image69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687.png"/><Relationship Id="rId7" Type="http://schemas.openxmlformats.org/officeDocument/2006/relationships/image" Target="../media/image688.png"/><Relationship Id="rId8" Type="http://schemas.openxmlformats.org/officeDocument/2006/relationships/image" Target="../media/image343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7.png"/><Relationship Id="rId20" Type="http://schemas.openxmlformats.org/officeDocument/2006/relationships/image" Target="../media/image716.png"/><Relationship Id="rId21" Type="http://schemas.openxmlformats.org/officeDocument/2006/relationships/image" Target="../media/image717.png"/><Relationship Id="rId22" Type="http://schemas.openxmlformats.org/officeDocument/2006/relationships/image" Target="../media/image718.png"/><Relationship Id="rId23" Type="http://schemas.openxmlformats.org/officeDocument/2006/relationships/image" Target="../media/image719.png"/><Relationship Id="rId24" Type="http://schemas.openxmlformats.org/officeDocument/2006/relationships/image" Target="../media/image720.png"/><Relationship Id="rId10" Type="http://schemas.openxmlformats.org/officeDocument/2006/relationships/image" Target="../media/image708.png"/><Relationship Id="rId11" Type="http://schemas.openxmlformats.org/officeDocument/2006/relationships/image" Target="../media/image709.png"/><Relationship Id="rId12" Type="http://schemas.openxmlformats.org/officeDocument/2006/relationships/image" Target="../media/image710.png"/><Relationship Id="rId13" Type="http://schemas.openxmlformats.org/officeDocument/2006/relationships/image" Target="../media/image711.png"/><Relationship Id="rId14" Type="http://schemas.openxmlformats.org/officeDocument/2006/relationships/image" Target="../media/image712.png"/><Relationship Id="rId15" Type="http://schemas.openxmlformats.org/officeDocument/2006/relationships/image" Target="../media/image713.png"/><Relationship Id="rId16" Type="http://schemas.openxmlformats.org/officeDocument/2006/relationships/image" Target="../media/image714.png"/><Relationship Id="rId17" Type="http://schemas.openxmlformats.org/officeDocument/2006/relationships/image" Target="../media/image491.png"/><Relationship Id="rId18" Type="http://schemas.openxmlformats.org/officeDocument/2006/relationships/image" Target="../media/image715.png"/><Relationship Id="rId19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04.png"/><Relationship Id="rId7" Type="http://schemas.openxmlformats.org/officeDocument/2006/relationships/image" Target="../media/image705.png"/><Relationship Id="rId8" Type="http://schemas.openxmlformats.org/officeDocument/2006/relationships/image" Target="../media/image706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3.png"/><Relationship Id="rId20" Type="http://schemas.openxmlformats.org/officeDocument/2006/relationships/image" Target="../media/image729.png"/><Relationship Id="rId21" Type="http://schemas.openxmlformats.org/officeDocument/2006/relationships/image" Target="../media/image730.png"/><Relationship Id="rId22" Type="http://schemas.openxmlformats.org/officeDocument/2006/relationships/image" Target="../media/image731.png"/><Relationship Id="rId10" Type="http://schemas.openxmlformats.org/officeDocument/2006/relationships/image" Target="../media/image724.png"/><Relationship Id="rId11" Type="http://schemas.openxmlformats.org/officeDocument/2006/relationships/image" Target="../media/image508.png"/><Relationship Id="rId12" Type="http://schemas.openxmlformats.org/officeDocument/2006/relationships/image" Target="../media/image511.png"/><Relationship Id="rId13" Type="http://schemas.openxmlformats.org/officeDocument/2006/relationships/image" Target="../media/image512.png"/><Relationship Id="rId14" Type="http://schemas.openxmlformats.org/officeDocument/2006/relationships/image" Target="../media/image725.png"/><Relationship Id="rId15" Type="http://schemas.openxmlformats.org/officeDocument/2006/relationships/image" Target="../media/image726.png"/><Relationship Id="rId16" Type="http://schemas.openxmlformats.org/officeDocument/2006/relationships/image" Target="../media/image489.png"/><Relationship Id="rId17" Type="http://schemas.openxmlformats.org/officeDocument/2006/relationships/image" Target="../media/image727.png"/><Relationship Id="rId18" Type="http://schemas.openxmlformats.org/officeDocument/2006/relationships/image" Target="../media/image490.png"/><Relationship Id="rId19" Type="http://schemas.openxmlformats.org/officeDocument/2006/relationships/image" Target="../media/image7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50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6.png"/><Relationship Id="rId20" Type="http://schemas.openxmlformats.org/officeDocument/2006/relationships/image" Target="../media/image743.png"/><Relationship Id="rId21" Type="http://schemas.openxmlformats.org/officeDocument/2006/relationships/image" Target="../media/image744.png"/><Relationship Id="rId22" Type="http://schemas.openxmlformats.org/officeDocument/2006/relationships/image" Target="../media/image745.png"/><Relationship Id="rId23" Type="http://schemas.openxmlformats.org/officeDocument/2006/relationships/image" Target="../media/image746.png"/><Relationship Id="rId10" Type="http://schemas.openxmlformats.org/officeDocument/2006/relationships/image" Target="../media/image734.png"/><Relationship Id="rId11" Type="http://schemas.openxmlformats.org/officeDocument/2006/relationships/image" Target="../media/image735.png"/><Relationship Id="rId12" Type="http://schemas.openxmlformats.org/officeDocument/2006/relationships/image" Target="../media/image736.png"/><Relationship Id="rId13" Type="http://schemas.openxmlformats.org/officeDocument/2006/relationships/image" Target="../media/image485.png"/><Relationship Id="rId14" Type="http://schemas.openxmlformats.org/officeDocument/2006/relationships/image" Target="../media/image737.png"/><Relationship Id="rId15" Type="http://schemas.openxmlformats.org/officeDocument/2006/relationships/image" Target="../media/image738.png"/><Relationship Id="rId16" Type="http://schemas.openxmlformats.org/officeDocument/2006/relationships/image" Target="../media/image739.png"/><Relationship Id="rId17" Type="http://schemas.openxmlformats.org/officeDocument/2006/relationships/image" Target="../media/image740.png"/><Relationship Id="rId18" Type="http://schemas.openxmlformats.org/officeDocument/2006/relationships/image" Target="../media/image741.png"/><Relationship Id="rId19" Type="http://schemas.openxmlformats.org/officeDocument/2006/relationships/image" Target="../media/image7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32.png"/><Relationship Id="rId7" Type="http://schemas.openxmlformats.org/officeDocument/2006/relationships/image" Target="../media/image733.png"/><Relationship Id="rId8" Type="http://schemas.openxmlformats.org/officeDocument/2006/relationships/image" Target="../media/image425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7.png"/><Relationship Id="rId20" Type="http://schemas.openxmlformats.org/officeDocument/2006/relationships/image" Target="../media/image755.png"/><Relationship Id="rId21" Type="http://schemas.openxmlformats.org/officeDocument/2006/relationships/image" Target="../media/image756.png"/><Relationship Id="rId22" Type="http://schemas.openxmlformats.org/officeDocument/2006/relationships/image" Target="../media/image757.png"/><Relationship Id="rId23" Type="http://schemas.openxmlformats.org/officeDocument/2006/relationships/image" Target="../media/image758.png"/><Relationship Id="rId24" Type="http://schemas.openxmlformats.org/officeDocument/2006/relationships/image" Target="../media/image759.png"/><Relationship Id="rId10" Type="http://schemas.openxmlformats.org/officeDocument/2006/relationships/image" Target="../media/image748.png"/><Relationship Id="rId11" Type="http://schemas.openxmlformats.org/officeDocument/2006/relationships/image" Target="../media/image414.png"/><Relationship Id="rId12" Type="http://schemas.openxmlformats.org/officeDocument/2006/relationships/image" Target="../media/image749.png"/><Relationship Id="rId13" Type="http://schemas.openxmlformats.org/officeDocument/2006/relationships/image" Target="../media/image750.png"/><Relationship Id="rId14" Type="http://schemas.openxmlformats.org/officeDocument/2006/relationships/image" Target="../media/image751.png"/><Relationship Id="rId15" Type="http://schemas.openxmlformats.org/officeDocument/2006/relationships/image" Target="../media/image86.png"/><Relationship Id="rId16" Type="http://schemas.openxmlformats.org/officeDocument/2006/relationships/image" Target="../media/image752.png"/><Relationship Id="rId17" Type="http://schemas.openxmlformats.org/officeDocument/2006/relationships/image" Target="../media/image753.png"/><Relationship Id="rId18" Type="http://schemas.openxmlformats.org/officeDocument/2006/relationships/image" Target="../media/image754.png"/><Relationship Id="rId19" Type="http://schemas.openxmlformats.org/officeDocument/2006/relationships/image" Target="../media/image49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92.png"/><Relationship Id="rId7" Type="http://schemas.openxmlformats.org/officeDocument/2006/relationships/image" Target="../media/image493.png"/><Relationship Id="rId8" Type="http://schemas.openxmlformats.org/officeDocument/2006/relationships/image" Target="../media/image500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3.png"/><Relationship Id="rId12" Type="http://schemas.openxmlformats.org/officeDocument/2006/relationships/image" Target="../media/image505.png"/><Relationship Id="rId13" Type="http://schemas.openxmlformats.org/officeDocument/2006/relationships/image" Target="../media/image760.png"/><Relationship Id="rId14" Type="http://schemas.openxmlformats.org/officeDocument/2006/relationships/image" Target="../media/image761.png"/><Relationship Id="rId15" Type="http://schemas.openxmlformats.org/officeDocument/2006/relationships/image" Target="../media/image7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22.png"/><Relationship Id="rId7" Type="http://schemas.openxmlformats.org/officeDocument/2006/relationships/image" Target="../media/image509.png"/><Relationship Id="rId8" Type="http://schemas.openxmlformats.org/officeDocument/2006/relationships/image" Target="../media/image514.png"/><Relationship Id="rId9" Type="http://schemas.openxmlformats.org/officeDocument/2006/relationships/image" Target="../media/image516.png"/><Relationship Id="rId10" Type="http://schemas.openxmlformats.org/officeDocument/2006/relationships/image" Target="../media/image5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93.png"/><Relationship Id="rId7" Type="http://schemas.openxmlformats.org/officeDocument/2006/relationships/image" Target="../media/image763.png"/><Relationship Id="rId8" Type="http://schemas.openxmlformats.org/officeDocument/2006/relationships/image" Target="../media/image764.png"/><Relationship Id="rId9" Type="http://schemas.openxmlformats.org/officeDocument/2006/relationships/image" Target="../media/image76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openxmlformats.org/officeDocument/2006/relationships/image" Target="../media/image76.png"/><Relationship Id="rId13" Type="http://schemas.openxmlformats.org/officeDocument/2006/relationships/image" Target="../media/image93.png"/><Relationship Id="rId14" Type="http://schemas.openxmlformats.org/officeDocument/2006/relationships/image" Target="../media/image9.png"/><Relationship Id="rId15" Type="http://schemas.openxmlformats.org/officeDocument/2006/relationships/image" Target="../media/image36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77.png"/><Relationship Id="rId8" Type="http://schemas.openxmlformats.org/officeDocument/2006/relationships/image" Target="../media/image75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1.png"/><Relationship Id="rId12" Type="http://schemas.openxmlformats.org/officeDocument/2006/relationships/image" Target="../media/image481.png"/><Relationship Id="rId13" Type="http://schemas.openxmlformats.org/officeDocument/2006/relationships/image" Target="../media/image48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33.png"/><Relationship Id="rId7" Type="http://schemas.openxmlformats.org/officeDocument/2006/relationships/image" Target="../media/image486.png"/><Relationship Id="rId8" Type="http://schemas.openxmlformats.org/officeDocument/2006/relationships/image" Target="../media/image425.png"/><Relationship Id="rId9" Type="http://schemas.openxmlformats.org/officeDocument/2006/relationships/image" Target="../media/image553.png"/><Relationship Id="rId10" Type="http://schemas.openxmlformats.org/officeDocument/2006/relationships/image" Target="../media/image518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9.png"/><Relationship Id="rId12" Type="http://schemas.openxmlformats.org/officeDocument/2006/relationships/image" Target="../media/image770.png"/><Relationship Id="rId13" Type="http://schemas.openxmlformats.org/officeDocument/2006/relationships/image" Target="../media/image454.png"/><Relationship Id="rId14" Type="http://schemas.openxmlformats.org/officeDocument/2006/relationships/image" Target="../media/image771.png"/><Relationship Id="rId15" Type="http://schemas.openxmlformats.org/officeDocument/2006/relationships/image" Target="../media/image772.png"/><Relationship Id="rId16" Type="http://schemas.openxmlformats.org/officeDocument/2006/relationships/image" Target="../media/image773.png"/><Relationship Id="rId17" Type="http://schemas.openxmlformats.org/officeDocument/2006/relationships/image" Target="../media/image615.png"/><Relationship Id="rId18" Type="http://schemas.openxmlformats.org/officeDocument/2006/relationships/image" Target="../media/image774.png"/><Relationship Id="rId19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image" Target="../media/image766.png"/><Relationship Id="rId8" Type="http://schemas.openxmlformats.org/officeDocument/2006/relationships/image" Target="../media/image767.png"/><Relationship Id="rId9" Type="http://schemas.openxmlformats.org/officeDocument/2006/relationships/image" Target="../media/image424.png"/><Relationship Id="rId10" Type="http://schemas.openxmlformats.org/officeDocument/2006/relationships/image" Target="../media/image7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66.png"/><Relationship Id="rId7" Type="http://schemas.openxmlformats.org/officeDocument/2006/relationships/image" Target="../media/image776.png"/><Relationship Id="rId8" Type="http://schemas.openxmlformats.org/officeDocument/2006/relationships/image" Target="../media/image777.png"/><Relationship Id="rId9" Type="http://schemas.openxmlformats.org/officeDocument/2006/relationships/image" Target="../media/image778.png"/><Relationship Id="rId10" Type="http://schemas.openxmlformats.org/officeDocument/2006/relationships/image" Target="../media/image779.png"/><Relationship Id="rId11" Type="http://schemas.openxmlformats.org/officeDocument/2006/relationships/image" Target="../media/image6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4.png"/><Relationship Id="rId12" Type="http://schemas.openxmlformats.org/officeDocument/2006/relationships/image" Target="../media/image785.png"/><Relationship Id="rId13" Type="http://schemas.openxmlformats.org/officeDocument/2006/relationships/image" Target="../media/image786.png"/><Relationship Id="rId14" Type="http://schemas.openxmlformats.org/officeDocument/2006/relationships/image" Target="../media/image787.png"/><Relationship Id="rId15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80.png"/><Relationship Id="rId7" Type="http://schemas.openxmlformats.org/officeDocument/2006/relationships/image" Target="../media/image781.png"/><Relationship Id="rId8" Type="http://schemas.openxmlformats.org/officeDocument/2006/relationships/image" Target="../media/image782.png"/><Relationship Id="rId9" Type="http://schemas.openxmlformats.org/officeDocument/2006/relationships/image" Target="../media/image767.png"/><Relationship Id="rId10" Type="http://schemas.openxmlformats.org/officeDocument/2006/relationships/image" Target="../media/image78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8.png"/><Relationship Id="rId20" Type="http://schemas.openxmlformats.org/officeDocument/2006/relationships/image" Target="../media/image67.png"/><Relationship Id="rId10" Type="http://schemas.openxmlformats.org/officeDocument/2006/relationships/image" Target="../media/image465.png"/><Relationship Id="rId11" Type="http://schemas.openxmlformats.org/officeDocument/2006/relationships/image" Target="../media/image766.png"/><Relationship Id="rId12" Type="http://schemas.openxmlformats.org/officeDocument/2006/relationships/image" Target="../media/image93.png"/><Relationship Id="rId13" Type="http://schemas.openxmlformats.org/officeDocument/2006/relationships/image" Target="../media/image786.png"/><Relationship Id="rId14" Type="http://schemas.openxmlformats.org/officeDocument/2006/relationships/image" Target="../media/image785.png"/><Relationship Id="rId15" Type="http://schemas.openxmlformats.org/officeDocument/2006/relationships/image" Target="../media/image789.png"/><Relationship Id="rId16" Type="http://schemas.openxmlformats.org/officeDocument/2006/relationships/image" Target="../media/image784.png"/><Relationship Id="rId17" Type="http://schemas.openxmlformats.org/officeDocument/2006/relationships/image" Target="../media/image787.png"/><Relationship Id="rId18" Type="http://schemas.openxmlformats.org/officeDocument/2006/relationships/image" Target="../media/image790.png"/><Relationship Id="rId19" Type="http://schemas.openxmlformats.org/officeDocument/2006/relationships/image" Target="../media/image79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67.png"/><Relationship Id="rId7" Type="http://schemas.openxmlformats.org/officeDocument/2006/relationships/image" Target="../media/image424.png"/><Relationship Id="rId8" Type="http://schemas.openxmlformats.org/officeDocument/2006/relationships/image" Target="../media/image783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6.png"/><Relationship Id="rId12" Type="http://schemas.openxmlformats.org/officeDocument/2006/relationships/image" Target="../media/image797.png"/><Relationship Id="rId13" Type="http://schemas.openxmlformats.org/officeDocument/2006/relationships/image" Target="../media/image798.png"/><Relationship Id="rId14" Type="http://schemas.openxmlformats.org/officeDocument/2006/relationships/image" Target="../media/image799.png"/><Relationship Id="rId15" Type="http://schemas.openxmlformats.org/officeDocument/2006/relationships/image" Target="../media/image800.png"/><Relationship Id="rId16" Type="http://schemas.openxmlformats.org/officeDocument/2006/relationships/image" Target="../media/image801.png"/><Relationship Id="rId17" Type="http://schemas.openxmlformats.org/officeDocument/2006/relationships/image" Target="../media/image802.png"/><Relationship Id="rId18" Type="http://schemas.openxmlformats.org/officeDocument/2006/relationships/image" Target="../media/image79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84.png"/><Relationship Id="rId7" Type="http://schemas.openxmlformats.org/officeDocument/2006/relationships/image" Target="../media/image792.png"/><Relationship Id="rId8" Type="http://schemas.openxmlformats.org/officeDocument/2006/relationships/image" Target="../media/image793.png"/><Relationship Id="rId9" Type="http://schemas.openxmlformats.org/officeDocument/2006/relationships/image" Target="../media/image794.png"/><Relationship Id="rId10" Type="http://schemas.openxmlformats.org/officeDocument/2006/relationships/image" Target="../media/image795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3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Relationship Id="rId22" Type="http://schemas.openxmlformats.org/officeDocument/2006/relationships/image" Target="../media/image809.png"/><Relationship Id="rId23" Type="http://schemas.openxmlformats.org/officeDocument/2006/relationships/image" Target="../media/image336.png"/><Relationship Id="rId24" Type="http://schemas.openxmlformats.org/officeDocument/2006/relationships/image" Target="../media/image68.png"/><Relationship Id="rId10" Type="http://schemas.openxmlformats.org/officeDocument/2006/relationships/image" Target="../media/image26.png"/><Relationship Id="rId11" Type="http://schemas.openxmlformats.org/officeDocument/2006/relationships/image" Target="../media/image804.png"/><Relationship Id="rId12" Type="http://schemas.openxmlformats.org/officeDocument/2006/relationships/image" Target="../media/image805.png"/><Relationship Id="rId13" Type="http://schemas.openxmlformats.org/officeDocument/2006/relationships/image" Target="../media/image344.png"/><Relationship Id="rId14" Type="http://schemas.openxmlformats.org/officeDocument/2006/relationships/image" Target="../media/image806.png"/><Relationship Id="rId15" Type="http://schemas.openxmlformats.org/officeDocument/2006/relationships/image" Target="../media/image93.png"/><Relationship Id="rId16" Type="http://schemas.openxmlformats.org/officeDocument/2006/relationships/image" Target="../media/image318.png"/><Relationship Id="rId17" Type="http://schemas.openxmlformats.org/officeDocument/2006/relationships/image" Target="../media/image492.png"/><Relationship Id="rId18" Type="http://schemas.openxmlformats.org/officeDocument/2006/relationships/image" Target="../media/image807.png"/><Relationship Id="rId19" Type="http://schemas.openxmlformats.org/officeDocument/2006/relationships/image" Target="../media/image80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331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2.png"/><Relationship Id="rId12" Type="http://schemas.openxmlformats.org/officeDocument/2006/relationships/image" Target="../media/image811.png"/><Relationship Id="rId13" Type="http://schemas.openxmlformats.org/officeDocument/2006/relationships/image" Target="../media/image20.png"/><Relationship Id="rId14" Type="http://schemas.openxmlformats.org/officeDocument/2006/relationships/image" Target="../media/image812.png"/><Relationship Id="rId15" Type="http://schemas.openxmlformats.org/officeDocument/2006/relationships/image" Target="../media/image488.png"/><Relationship Id="rId16" Type="http://schemas.openxmlformats.org/officeDocument/2006/relationships/image" Target="../media/image171.png"/><Relationship Id="rId17" Type="http://schemas.openxmlformats.org/officeDocument/2006/relationships/image" Target="../media/image104.png"/><Relationship Id="rId18" Type="http://schemas.openxmlformats.org/officeDocument/2006/relationships/image" Target="../media/image813.png"/><Relationship Id="rId19" Type="http://schemas.openxmlformats.org/officeDocument/2006/relationships/image" Target="../media/image34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803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810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7.png"/><Relationship Id="rId12" Type="http://schemas.openxmlformats.org/officeDocument/2006/relationships/image" Target="../media/image486.png"/><Relationship Id="rId13" Type="http://schemas.openxmlformats.org/officeDocument/2006/relationships/image" Target="../media/image499.png"/><Relationship Id="rId14" Type="http://schemas.openxmlformats.org/officeDocument/2006/relationships/image" Target="../media/image818.png"/><Relationship Id="rId15" Type="http://schemas.openxmlformats.org/officeDocument/2006/relationships/image" Target="../media/image8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68.png"/><Relationship Id="rId7" Type="http://schemas.openxmlformats.org/officeDocument/2006/relationships/image" Target="../media/image812.png"/><Relationship Id="rId8" Type="http://schemas.openxmlformats.org/officeDocument/2006/relationships/image" Target="../media/image814.png"/><Relationship Id="rId9" Type="http://schemas.openxmlformats.org/officeDocument/2006/relationships/image" Target="../media/image815.png"/><Relationship Id="rId10" Type="http://schemas.openxmlformats.org/officeDocument/2006/relationships/image" Target="../media/image816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0.png"/><Relationship Id="rId20" Type="http://schemas.openxmlformats.org/officeDocument/2006/relationships/image" Target="../media/image36.png"/><Relationship Id="rId21" Type="http://schemas.openxmlformats.org/officeDocument/2006/relationships/image" Target="../media/image9.png"/><Relationship Id="rId10" Type="http://schemas.openxmlformats.org/officeDocument/2006/relationships/image" Target="../media/image805.png"/><Relationship Id="rId11" Type="http://schemas.openxmlformats.org/officeDocument/2006/relationships/image" Target="../media/image114.png"/><Relationship Id="rId12" Type="http://schemas.openxmlformats.org/officeDocument/2006/relationships/image" Target="../media/image17.png"/><Relationship Id="rId13" Type="http://schemas.openxmlformats.org/officeDocument/2006/relationships/image" Target="../media/image820.png"/><Relationship Id="rId14" Type="http://schemas.openxmlformats.org/officeDocument/2006/relationships/image" Target="../media/image726.png"/><Relationship Id="rId15" Type="http://schemas.openxmlformats.org/officeDocument/2006/relationships/image" Target="../media/image821.png"/><Relationship Id="rId16" Type="http://schemas.openxmlformats.org/officeDocument/2006/relationships/image" Target="../media/image179.png"/><Relationship Id="rId17" Type="http://schemas.openxmlformats.org/officeDocument/2006/relationships/image" Target="../media/image822.png"/><Relationship Id="rId18" Type="http://schemas.openxmlformats.org/officeDocument/2006/relationships/image" Target="../media/image823.png"/><Relationship Id="rId1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708.png"/><Relationship Id="rId7" Type="http://schemas.openxmlformats.org/officeDocument/2006/relationships/image" Target="../media/image714.png"/><Relationship Id="rId8" Type="http://schemas.openxmlformats.org/officeDocument/2006/relationships/image" Target="../media/image40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28.png"/><Relationship Id="rId27" Type="http://schemas.openxmlformats.org/officeDocument/2006/relationships/image" Target="../media/image117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4.png"/><Relationship Id="rId20" Type="http://schemas.openxmlformats.org/officeDocument/2006/relationships/image" Target="../media/image829.png"/><Relationship Id="rId10" Type="http://schemas.openxmlformats.org/officeDocument/2006/relationships/image" Target="../media/image811.png"/><Relationship Id="rId11" Type="http://schemas.openxmlformats.org/officeDocument/2006/relationships/image" Target="../media/image825.png"/><Relationship Id="rId12" Type="http://schemas.openxmlformats.org/officeDocument/2006/relationships/image" Target="../media/image711.png"/><Relationship Id="rId13" Type="http://schemas.openxmlformats.org/officeDocument/2006/relationships/image" Target="../media/image826.png"/><Relationship Id="rId14" Type="http://schemas.openxmlformats.org/officeDocument/2006/relationships/image" Target="../media/image685.png"/><Relationship Id="rId15" Type="http://schemas.openxmlformats.org/officeDocument/2006/relationships/image" Target="../media/image471.png"/><Relationship Id="rId16" Type="http://schemas.openxmlformats.org/officeDocument/2006/relationships/image" Target="../media/image9.png"/><Relationship Id="rId17" Type="http://schemas.openxmlformats.org/officeDocument/2006/relationships/image" Target="../media/image14.png"/><Relationship Id="rId18" Type="http://schemas.openxmlformats.org/officeDocument/2006/relationships/image" Target="../media/image827.png"/><Relationship Id="rId19" Type="http://schemas.openxmlformats.org/officeDocument/2006/relationships/image" Target="../media/image8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86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71.png"/><Relationship Id="rId7" Type="http://schemas.openxmlformats.org/officeDocument/2006/relationships/image" Target="../media/image711.png"/><Relationship Id="rId8" Type="http://schemas.openxmlformats.org/officeDocument/2006/relationships/image" Target="../media/image8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71.png"/><Relationship Id="rId7" Type="http://schemas.openxmlformats.org/officeDocument/2006/relationships/image" Target="../media/image830.png"/><Relationship Id="rId8" Type="http://schemas.openxmlformats.org/officeDocument/2006/relationships/image" Target="../media/image811.png"/><Relationship Id="rId9" Type="http://schemas.openxmlformats.org/officeDocument/2006/relationships/image" Target="../media/image8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71.png"/><Relationship Id="rId7" Type="http://schemas.openxmlformats.org/officeDocument/2006/relationships/image" Target="../media/image830.png"/><Relationship Id="rId8" Type="http://schemas.openxmlformats.org/officeDocument/2006/relationships/image" Target="../media/image8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8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8.png"/><Relationship Id="rId20" Type="http://schemas.openxmlformats.org/officeDocument/2006/relationships/image" Target="../media/image114.png"/><Relationship Id="rId21" Type="http://schemas.openxmlformats.org/officeDocument/2006/relationships/image" Target="../media/image492.png"/><Relationship Id="rId22" Type="http://schemas.openxmlformats.org/officeDocument/2006/relationships/image" Target="../media/image786.png"/><Relationship Id="rId10" Type="http://schemas.openxmlformats.org/officeDocument/2006/relationships/image" Target="../media/image9.png"/><Relationship Id="rId11" Type="http://schemas.openxmlformats.org/officeDocument/2006/relationships/image" Target="../media/image316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390.png"/><Relationship Id="rId15" Type="http://schemas.openxmlformats.org/officeDocument/2006/relationships/image" Target="../media/image805.png"/><Relationship Id="rId16" Type="http://schemas.openxmlformats.org/officeDocument/2006/relationships/image" Target="../media/image825.png"/><Relationship Id="rId17" Type="http://schemas.openxmlformats.org/officeDocument/2006/relationships/image" Target="../media/image429.png"/><Relationship Id="rId18" Type="http://schemas.openxmlformats.org/officeDocument/2006/relationships/image" Target="../media/image68.png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20" Type="http://schemas.openxmlformats.org/officeDocument/2006/relationships/image" Target="../media/image832.png"/><Relationship Id="rId21" Type="http://schemas.openxmlformats.org/officeDocument/2006/relationships/image" Target="../media/image391.png"/><Relationship Id="rId22" Type="http://schemas.openxmlformats.org/officeDocument/2006/relationships/image" Target="../media/image399.png"/><Relationship Id="rId10" Type="http://schemas.openxmlformats.org/officeDocument/2006/relationships/image" Target="../media/image36.png"/><Relationship Id="rId11" Type="http://schemas.openxmlformats.org/officeDocument/2006/relationships/image" Target="../media/image779.png"/><Relationship Id="rId12" Type="http://schemas.openxmlformats.org/officeDocument/2006/relationships/image" Target="../media/image77.png"/><Relationship Id="rId13" Type="http://schemas.openxmlformats.org/officeDocument/2006/relationships/image" Target="../media/image397.png"/><Relationship Id="rId14" Type="http://schemas.openxmlformats.org/officeDocument/2006/relationships/image" Target="../media/image544.png"/><Relationship Id="rId15" Type="http://schemas.openxmlformats.org/officeDocument/2006/relationships/image" Target="../media/image67.png"/><Relationship Id="rId16" Type="http://schemas.openxmlformats.org/officeDocument/2006/relationships/image" Target="../media/image52.png"/><Relationship Id="rId17" Type="http://schemas.openxmlformats.org/officeDocument/2006/relationships/image" Target="../media/image422.png"/><Relationship Id="rId18" Type="http://schemas.openxmlformats.org/officeDocument/2006/relationships/image" Target="../media/image9.png"/><Relationship Id="rId19" Type="http://schemas.openxmlformats.org/officeDocument/2006/relationships/image" Target="../media/image37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12.png"/><Relationship Id="rId7" Type="http://schemas.openxmlformats.org/officeDocument/2006/relationships/image" Target="../media/image825.png"/><Relationship Id="rId8" Type="http://schemas.openxmlformats.org/officeDocument/2006/relationships/image" Target="../media/image8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52401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9812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600" b="1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8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7315200" y="5542260"/>
            <a:ext cx="1625122" cy="116334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15" name="Shape 115"/>
          <p:cNvSpPr/>
          <p:nvPr/>
        </p:nvSpPr>
        <p:spPr>
          <a:xfrm>
            <a:off x="152401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5240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Hola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75" y="1828800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981200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Quiero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hablar</a:t>
            </a:r>
            <a:r>
              <a:rPr lang="en-US" sz="16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contigo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Conversando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Preguntas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Cuidado personal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acción</a:t>
            </a:r>
            <a:endParaRPr lang="en-US" sz="1600" b="0" i="0" u="none" strike="noStrike" cap="none" baseline="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5610125" y="2819400"/>
            <a:ext cx="152369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pequeñas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7314625" y="2854925"/>
            <a:ext cx="162569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 día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voy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Quiero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Describiendo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Cosas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Hora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Lugares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Diversión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Borra palabra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0" y="5769125"/>
            <a:ext cx="1956300" cy="70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Borrar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71600" y="5354350"/>
            <a:ext cx="1669200" cy="1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38800" y="2743200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00750" y="4495800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0" y="1676400"/>
            <a:ext cx="1003855" cy="100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43800" y="2895600"/>
            <a:ext cx="1197550" cy="1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11">
            <a:alphaModFix/>
          </a:blip>
          <a:srcRect r="45584"/>
          <a:stretch/>
        </p:blipFill>
        <p:spPr>
          <a:xfrm>
            <a:off x="637802" y="3039267"/>
            <a:ext cx="521400" cy="9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12">
            <a:alphaModFix/>
          </a:blip>
          <a:srcRect l="52099" r="3369" b="63770"/>
          <a:stretch/>
        </p:blipFill>
        <p:spPr>
          <a:xfrm>
            <a:off x="2133600" y="5700005"/>
            <a:ext cx="1142327" cy="9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Shape 145"/>
          <p:cNvGrpSpPr/>
          <p:nvPr/>
        </p:nvGrpSpPr>
        <p:grpSpPr>
          <a:xfrm>
            <a:off x="2374941" y="4509214"/>
            <a:ext cx="900986" cy="748585"/>
            <a:chOff x="2374941" y="4509214"/>
            <a:chExt cx="900986" cy="748585"/>
          </a:xfrm>
        </p:grpSpPr>
        <p:pic>
          <p:nvPicPr>
            <p:cNvPr id="146" name="Shape 146"/>
            <p:cNvPicPr preferRelativeResize="0"/>
            <p:nvPr/>
          </p:nvPicPr>
          <p:blipFill rotWithShape="1">
            <a:blip r:embed="rId13">
              <a:alphaModFix/>
            </a:blip>
            <a:srcRect b="16915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Shape 147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" name="Shape 149"/>
          <p:cNvPicPr preferRelativeResize="0"/>
          <p:nvPr/>
        </p:nvPicPr>
        <p:blipFill rotWithShape="1">
          <a:blip r:embed="rId14">
            <a:alphaModFix/>
          </a:blip>
          <a:srcRect t="26087" r="13823"/>
          <a:stretch/>
        </p:blipFill>
        <p:spPr>
          <a:xfrm>
            <a:off x="2209800" y="312420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2895600" y="2971800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Gente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14">
            <a:alphaModFix/>
          </a:blip>
          <a:srcRect l="44155" b="52344"/>
          <a:stretch/>
        </p:blipFill>
        <p:spPr>
          <a:xfrm>
            <a:off x="4114800" y="1676400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w="9525" cap="flat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52898" y="5791198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16">
            <a:alphaModFix/>
          </a:blip>
          <a:srcRect l="60547" b="55056"/>
          <a:stretch/>
        </p:blipFill>
        <p:spPr>
          <a:xfrm>
            <a:off x="4267200" y="4330407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4152898" y="5181600"/>
            <a:ext cx="266701" cy="89191"/>
          </a:xfrm>
          <a:prstGeom prst="rect">
            <a:avLst/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 txBox="1"/>
          <p:nvPr/>
        </p:nvSpPr>
        <p:spPr>
          <a:xfrm flipH="1">
            <a:off x="6095999" y="1600200"/>
            <a:ext cx="335280" cy="1969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229600" y="4605039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315200" y="4495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10500" y="4457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38085" y="5791200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000750" y="59309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490414" y="5728414"/>
            <a:ext cx="596099" cy="5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23">
            <a:alphaModFix/>
          </a:blip>
          <a:srcRect r="48437" b="63281"/>
          <a:stretch/>
        </p:blipFill>
        <p:spPr>
          <a:xfrm>
            <a:off x="2476500" y="1976497"/>
            <a:ext cx="838199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963033" y="3157953"/>
            <a:ext cx="761366" cy="76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72000" y="3228777"/>
            <a:ext cx="657421" cy="6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059180" y="44119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85800" y="44958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25425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 flipH="1">
            <a:off x="2038391" y="194945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4941" y="172740"/>
            <a:ext cx="2878628" cy="1143000"/>
          </a:xfrm>
        </p:spPr>
        <p:txBody>
          <a:bodyPr/>
          <a:lstStyle/>
          <a:p>
            <a:r>
              <a:rPr lang="en-US" dirty="0" smtClean="0"/>
              <a:t>Main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828" name="Shape 8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Shape 8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cereal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avena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bran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4" name="Shape 83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 tostado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mantequilla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croissant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huevo duro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mermelada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muesli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huevo frito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bagel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huevo revuelto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848" name="Shape 848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Shape 849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850" name="Shape 850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Shape 851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desayuno</a:t>
              </a:r>
            </a:p>
          </p:txBody>
        </p:sp>
        <p:pic>
          <p:nvPicPr>
            <p:cNvPr id="852" name="Shape 8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62200" y="1790700"/>
              <a:ext cx="876300" cy="876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Shape 8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72400" y="3124200"/>
            <a:ext cx="849868" cy="84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62400" y="1676400"/>
            <a:ext cx="1206499" cy="12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69200" y="1503659"/>
            <a:ext cx="1371599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81700" y="18415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67400" y="4406185"/>
            <a:ext cx="1080213" cy="108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19357" y="321815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24100" y="31242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27978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Shape 86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6814" y="4419600"/>
            <a:ext cx="900900" cy="9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 rotWithShape="1">
          <a:blip r:embed="rId16">
            <a:alphaModFix/>
          </a:blip>
          <a:srcRect t="13467" b="17877"/>
          <a:stretch/>
        </p:blipFill>
        <p:spPr>
          <a:xfrm>
            <a:off x="2146300" y="4439939"/>
            <a:ext cx="1282700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9287" y="2871912"/>
            <a:ext cx="1410299" cy="14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/>
          <p:cNvPicPr preferRelativeResize="0"/>
          <p:nvPr/>
        </p:nvPicPr>
        <p:blipFill rotWithShape="1">
          <a:blip r:embed="rId18">
            <a:alphaModFix/>
          </a:blip>
          <a:srcRect t="35626" r="16405"/>
          <a:stretch/>
        </p:blipFill>
        <p:spPr>
          <a:xfrm>
            <a:off x="4044948" y="3193474"/>
            <a:ext cx="1015995" cy="782395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65" name="Shape 865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6" name="Shape 866"/>
          <p:cNvGrpSpPr/>
          <p:nvPr/>
        </p:nvGrpSpPr>
        <p:grpSpPr>
          <a:xfrm>
            <a:off x="7340600" y="4191000"/>
            <a:ext cx="1963493" cy="1169371"/>
            <a:chOff x="3771900" y="4191000"/>
            <a:chExt cx="1963493" cy="1169371"/>
          </a:xfrm>
        </p:grpSpPr>
        <p:sp>
          <p:nvSpPr>
            <p:cNvPr id="867" name="Shape 867"/>
            <p:cNvSpPr txBox="1"/>
            <p:nvPr/>
          </p:nvSpPr>
          <p:spPr>
            <a:xfrm>
              <a:off x="37719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Desayuno inglés</a:t>
              </a:r>
            </a:p>
          </p:txBody>
        </p:sp>
        <p:pic>
          <p:nvPicPr>
            <p:cNvPr id="868" name="Shape 868"/>
            <p:cNvPicPr preferRelativeResize="0"/>
            <p:nvPr/>
          </p:nvPicPr>
          <p:blipFill rotWithShape="1">
            <a:blip r:embed="rId6">
              <a:alphaModFix/>
            </a:blip>
            <a:srcRect t="35659"/>
            <a:stretch/>
          </p:blipFill>
          <p:spPr>
            <a:xfrm>
              <a:off x="4064114" y="4592339"/>
              <a:ext cx="1193686" cy="7680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Shape 869"/>
            <p:cNvSpPr/>
            <p:nvPr/>
          </p:nvSpPr>
          <p:spPr>
            <a:xfrm rot="504347">
              <a:off x="4583237" y="4522055"/>
              <a:ext cx="1140918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 w="9525" cap="flat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0" name="Shape 870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rutas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399540" y="5880814"/>
            <a:ext cx="748822" cy="7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Shape 874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frijoles</a:t>
            </a:r>
          </a:p>
        </p:txBody>
      </p:sp>
      <p:pic>
        <p:nvPicPr>
          <p:cNvPr id="875" name="Shape 87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" y="5880814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Shape 87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1910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quecas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901" name="Shape 9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Shape 9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manzana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aguacate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8" name="Shape 90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arándano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pomelo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uvas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ón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imó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mango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ciruela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naranja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19" name="Shape 9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922" name="Shape 922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Shape 92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fresa</a:t>
            </a:r>
          </a:p>
        </p:txBody>
      </p:sp>
      <p:sp>
        <p:nvSpPr>
          <p:cNvPr id="925" name="Shape 92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piña</a:t>
            </a:r>
          </a:p>
        </p:txBody>
      </p:sp>
      <p:pic>
        <p:nvPicPr>
          <p:cNvPr id="930" name="Shape 9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75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0" y="1539179"/>
            <a:ext cx="1315740" cy="13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9959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Shape 9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9274" y="5791200"/>
            <a:ext cx="908525" cy="9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09800" y="4437360"/>
            <a:ext cx="1049040" cy="10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275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72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33273" y="3124200"/>
            <a:ext cx="895926" cy="89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34856" y="18415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Shape 94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012267" y="5715000"/>
            <a:ext cx="1119465" cy="111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Shape 94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867400" y="310968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734300" y="3076643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Shape 94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897146" y="4437360"/>
            <a:ext cx="871239" cy="87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146300" y="2921000"/>
            <a:ext cx="1282799" cy="12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33400" y="4437360"/>
            <a:ext cx="916980" cy="91698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Shape 94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ereza</a:t>
            </a:r>
          </a:p>
        </p:txBody>
      </p:sp>
      <p:pic>
        <p:nvPicPr>
          <p:cNvPr id="948" name="Shape 94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715000" y="5618460"/>
            <a:ext cx="1315800" cy="13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Shape 950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zarzamora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Shape 95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974" name="Shape 9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Shape 9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verduras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espárragos</a:t>
            </a:r>
          </a:p>
        </p:txBody>
      </p:sp>
      <p:sp>
        <p:nvSpPr>
          <p:cNvPr id="979" name="Shape 97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berenjena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broccoli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1" name="Shape 981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calabaza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repollo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coliflor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puerro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calabacín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zanahoria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atata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cebolla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guisantes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92" name="Shape 9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Shape 9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Shape 99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hongos</a:t>
            </a:r>
          </a:p>
        </p:txBody>
      </p:sp>
      <p:sp>
        <p:nvSpPr>
          <p:cNvPr id="998" name="Shape 99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Shape 100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calabaza</a:t>
            </a:r>
          </a:p>
        </p:txBody>
      </p:sp>
      <p:sp>
        <p:nvSpPr>
          <p:cNvPr id="1001" name="Shape 1001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nabo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judías verdes</a:t>
            </a:r>
          </a:p>
        </p:txBody>
      </p:sp>
      <p:pic>
        <p:nvPicPr>
          <p:cNvPr id="1003" name="Shape 10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87600" y="1803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4100" y="4462046"/>
            <a:ext cx="912972" cy="91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600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47873" y="1752600"/>
            <a:ext cx="992366" cy="99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70800" y="17526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87600" y="3157953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38600" y="31038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60256" y="3157953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6900" y="3193474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783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14800" y="4465339"/>
            <a:ext cx="807740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Shape 10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3520" y="4465339"/>
            <a:ext cx="904280" cy="90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Shape 101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943600" y="4419600"/>
            <a:ext cx="956845" cy="95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772400" y="452955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Shape 101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26474" y="57912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Shape 101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395953" y="5824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114800" y="58115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897146" y="3101280"/>
            <a:ext cx="943094" cy="9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maíz dulce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Shape 102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Shape 103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Shape 103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Shape 103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Shape 103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Shape 104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 gaseosa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naranjada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imonada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7239000" y="1503659"/>
            <a:ext cx="1600199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 baseline="0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Cok</a:t>
            </a:r>
            <a:r>
              <a:rPr lang="en-US" sz="4400" b="1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54" name="Shape 10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057" name="Shape 105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1063" name="Shape 10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6483" y="1738083"/>
            <a:ext cx="1005115" cy="100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1841500"/>
            <a:ext cx="868660" cy="86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 rotWithShape="1">
          <a:blip r:embed="rId6">
            <a:alphaModFix/>
          </a:blip>
          <a:srcRect r="47585"/>
          <a:stretch/>
        </p:blipFill>
        <p:spPr>
          <a:xfrm>
            <a:off x="2514600" y="1608554"/>
            <a:ext cx="554781" cy="1058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Shape 107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Shape 10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Shape 107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Shape 10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080" name="Shape 10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Shape 10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afé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é</a:t>
            </a:r>
          </a:p>
        </p:txBody>
      </p:sp>
      <p:sp>
        <p:nvSpPr>
          <p:cNvPr id="1085" name="Shape 108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 caliente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leche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agua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melon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mango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94" name="Shape 10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strawberry</a:t>
            </a:r>
          </a:p>
        </p:txBody>
      </p:sp>
      <p:sp>
        <p:nvSpPr>
          <p:cNvPr id="1100" name="Shape 110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Shape 1102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</a:t>
            </a:r>
          </a:p>
        </p:txBody>
      </p:sp>
      <p:sp>
        <p:nvSpPr>
          <p:cNvPr id="1104" name="Shape 1104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Shape 110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con</a:t>
            </a:r>
          </a:p>
        </p:txBody>
      </p:sp>
      <p:pic>
        <p:nvPicPr>
          <p:cNvPr id="1106" name="Shape 1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Shape 110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1110" name="Shape 1110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152401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describiendo bebidas</a:t>
            </a:r>
          </a:p>
        </p:txBody>
      </p:sp>
      <p:sp>
        <p:nvSpPr>
          <p:cNvPr id="1112" name="Shape 1112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Shape 1113"/>
          <p:cNvSpPr txBox="1"/>
          <p:nvPr/>
        </p:nvSpPr>
        <p:spPr>
          <a:xfrm>
            <a:off x="152401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</a:p>
        </p:txBody>
      </p:sp>
      <p:sp>
        <p:nvSpPr>
          <p:cNvPr id="1114" name="Shape 1114"/>
          <p:cNvSpPr/>
          <p:nvPr/>
        </p:nvSpPr>
        <p:spPr>
          <a:xfrm>
            <a:off x="1981200" y="4191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Shape 1115"/>
          <p:cNvSpPr txBox="1"/>
          <p:nvPr/>
        </p:nvSpPr>
        <p:spPr>
          <a:xfrm>
            <a:off x="19812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</a:p>
        </p:txBody>
      </p:sp>
      <p:sp>
        <p:nvSpPr>
          <p:cNvPr id="1116" name="Shape 1116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Shape 1117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</a:p>
        </p:txBody>
      </p:sp>
      <p:sp>
        <p:nvSpPr>
          <p:cNvPr id="1118" name="Shape 1118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Shape 1119"/>
          <p:cNvSpPr txBox="1"/>
          <p:nvPr/>
        </p:nvSpPr>
        <p:spPr>
          <a:xfrm>
            <a:off x="55626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 gaseosa</a:t>
            </a:r>
          </a:p>
        </p:txBody>
      </p:sp>
      <p:sp>
        <p:nvSpPr>
          <p:cNvPr id="1120" name="Shape 1120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7340121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alcohol</a:t>
            </a:r>
          </a:p>
        </p:txBody>
      </p:sp>
      <p:grpSp>
        <p:nvGrpSpPr>
          <p:cNvPr id="1122" name="Shape 1122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1123" name="Shape 1123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Shape 1124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bebida</a:t>
              </a:r>
            </a:p>
          </p:txBody>
        </p:sp>
        <p:pic>
          <p:nvPicPr>
            <p:cNvPr id="1125" name="Shape 11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387600" y="1778000"/>
              <a:ext cx="889000" cy="88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6" name="Shape 11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1" y="4447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Shape 11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402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92800" y="172110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Shape 11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08900" y="1765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Shape 11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6100" y="3152258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Shape 11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40200" y="44095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Shape 113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286000" y="31115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Shape 11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85171" y="3124200"/>
            <a:ext cx="844029" cy="8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Shape 1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36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81200" y="44476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Shape 11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8100" y="44095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Shape 1137"/>
          <p:cNvPicPr preferRelativeResize="0"/>
          <p:nvPr/>
        </p:nvPicPr>
        <p:blipFill rotWithShape="1">
          <a:blip r:embed="rId16">
            <a:alphaModFix/>
          </a:blip>
          <a:srcRect r="47585"/>
          <a:stretch/>
        </p:blipFill>
        <p:spPr>
          <a:xfrm>
            <a:off x="6074617" y="4275553"/>
            <a:ext cx="554781" cy="105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Shape 11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39775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986832" y="4419600"/>
            <a:ext cx="852367" cy="8523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Shape 114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Shape 114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Shape 116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sabor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7" name="Shape 116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9" name="Shape 1169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172" name="Shape 1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Shape 1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175" name="Shape 1175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Shape 1176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Shape 118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ña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3790950" y="3196936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7" name="Shape 1187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menta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pic>
        <p:nvPicPr>
          <p:cNvPr id="1189" name="Shape 11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Shape 11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9959" y="32639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Shape 119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5585" y="4529553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Shape 11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17998" y="3213814"/>
            <a:ext cx="749399" cy="7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Shape 1194"/>
          <p:cNvSpPr txBox="1"/>
          <p:nvPr/>
        </p:nvSpPr>
        <p:spPr>
          <a:xfrm>
            <a:off x="5562600" y="3429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lime</a:t>
            </a:r>
          </a:p>
        </p:txBody>
      </p:sp>
      <p:sp>
        <p:nvSpPr>
          <p:cNvPr id="1195" name="Shape 1195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imón</a:t>
            </a:r>
          </a:p>
        </p:txBody>
      </p:sp>
      <p:sp>
        <p:nvSpPr>
          <p:cNvPr id="1196" name="Shape 1196"/>
          <p:cNvSpPr txBox="1"/>
          <p:nvPr/>
        </p:nvSpPr>
        <p:spPr>
          <a:xfrm>
            <a:off x="1981200" y="55474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fresa</a:t>
            </a:r>
          </a:p>
        </p:txBody>
      </p:sp>
      <p:pic>
        <p:nvPicPr>
          <p:cNvPr id="1197" name="Shape 119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15000" y="1524000"/>
            <a:ext cx="1315740" cy="13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Shape 119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79959" y="579378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Shape 119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67400" y="309450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34300" y="3061464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Shape 120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23014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Shape 120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783778">
            <a:off x="2077660" y="175766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84759" y="1757659"/>
            <a:ext cx="604540" cy="60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Shape 120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784011">
            <a:off x="2632711" y="1845854"/>
            <a:ext cx="931634" cy="93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Shape 120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15000" y="5618460"/>
            <a:ext cx="1315740" cy="131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Shape 1206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ereza</a:t>
            </a:r>
          </a:p>
        </p:txBody>
      </p:sp>
      <p:pic>
        <p:nvPicPr>
          <p:cNvPr id="1207" name="Shape 120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Shape 1208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zarzamora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Shape 121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Shape 12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Shape 122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Shape 122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Shape 122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Shape 122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Shape 122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Shape 123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231" name="Shape 123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Shape 123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de banana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de fresa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7340121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 de chocolate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8" name="Shape 1238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40" name="Shape 124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41" name="Shape 1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Shape 12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Shape 124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244" name="Shape 1244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Shape 1245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Shape 12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Shape 124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Shape 1249"/>
          <p:cNvSpPr txBox="1"/>
          <p:nvPr/>
        </p:nvSpPr>
        <p:spPr>
          <a:xfrm>
            <a:off x="1524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1250" name="Shape 12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2700" y="1707408"/>
            <a:ext cx="902698" cy="9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92192" y="1828800"/>
            <a:ext cx="834284" cy="8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68714" y="1905000"/>
            <a:ext cx="713084" cy="71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2200" y="1802973"/>
            <a:ext cx="817145" cy="81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Shape 126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Shape 126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Shape 12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Shape 126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Shape 126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Shape 126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Shape 126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Shape 127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276" name="Shape 127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Shape 127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rápida</a:t>
            </a:r>
          </a:p>
        </p:txBody>
      </p:sp>
      <p:sp>
        <p:nvSpPr>
          <p:cNvPr id="1280" name="Shape 1280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1281" name="Shape 1281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nuggets de pollo</a:t>
            </a:r>
          </a:p>
        </p:txBody>
      </p:sp>
      <p:sp>
        <p:nvSpPr>
          <p:cNvPr id="1282" name="Shape 1282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hamburguesa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3" name="Shape 1283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85" name="Shape 128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86" name="Shape 12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Shape 12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Shape 128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289" name="Shape 128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Shape 129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Shape 129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Shape 129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hamburguesa de pescado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caramelos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algodón de azúcar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hambueguesa con queso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 y patatas fritas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37719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 fritas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perro caliente</a:t>
            </a:r>
          </a:p>
        </p:txBody>
      </p:sp>
      <p:pic>
        <p:nvPicPr>
          <p:cNvPr id="1303" name="Shape 13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60600" y="17272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Shape 13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76280" y="1761480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Shape 130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71356" y="18114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Shape 130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67400" y="31242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Shape 130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07300" y="30276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Shape 130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38600" y="31242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Shape 13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021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Shape 13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52400" y="4143514"/>
            <a:ext cx="1625699" cy="16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Shape 13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53466" y="3020466"/>
            <a:ext cx="1170533" cy="1170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Shape 131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Shape 132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Shape 132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Shape 132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Shape 132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Shape 132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Shape 133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Shape 133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Shape 133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Shape 133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Shape 133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336" name="Shape 133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Shape 133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338" name="Shape 13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339" name="Shape 133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almuerzo</a:t>
            </a:r>
          </a:p>
        </p:txBody>
      </p:sp>
      <p:sp>
        <p:nvSpPr>
          <p:cNvPr id="1340" name="Shape 134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sandwich</a:t>
            </a:r>
          </a:p>
        </p:txBody>
      </p:sp>
      <p:sp>
        <p:nvSpPr>
          <p:cNvPr id="1341" name="Shape 134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galletas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atún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3" name="Shape 1343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44" name="Shape 13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345" name="Shape 13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346" name="Shape 1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Shape 1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Shape 134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349" name="Shape 134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Shape 1351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Shape 135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55" name="Shape 1355"/>
          <p:cNvSpPr txBox="1"/>
          <p:nvPr/>
        </p:nvSpPr>
        <p:spPr>
          <a:xfrm>
            <a:off x="3771900" y="559337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verduras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5562600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tostado con queso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pollo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tomate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tostadas con judías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jamón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queso</a:t>
            </a:r>
          </a:p>
        </p:txBody>
      </p:sp>
      <p:pic>
        <p:nvPicPr>
          <p:cNvPr id="1366" name="Shape 13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Shape 13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69351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Shape 13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Shape 136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Shape 137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Shape 137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791200" y="307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Shape 137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7200" y="30734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56300" y="1841500"/>
            <a:ext cx="898385" cy="89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Shape 137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7200" y="5769114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860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495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Shape 137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993151" y="44577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Shape 137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65598" y="5901153"/>
            <a:ext cx="784397" cy="78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Shape 137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61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Shape 138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56300" y="4457700"/>
            <a:ext cx="965100" cy="9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Shape 138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518400" y="3022600"/>
            <a:ext cx="11684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Shape 1382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hongos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15240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 de zanahoria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Shape 138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Shape 139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Shape 139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Shape 139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Shape 139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Shape 139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Shape 139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Shape 139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Shape 139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Shape 139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Shape 140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Shape 140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Shape 140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Shape 140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Shape 140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406" name="Shape 140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Shape 140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408" name="Shape 140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409" name="Shape 140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carnes</a:t>
            </a:r>
          </a:p>
        </p:txBody>
      </p:sp>
      <p:sp>
        <p:nvSpPr>
          <p:cNvPr id="1410" name="Shape 141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bacon</a:t>
            </a:r>
          </a:p>
        </p:txBody>
      </p:sp>
      <p:sp>
        <p:nvSpPr>
          <p:cNvPr id="1411" name="Shape 141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atún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2" name="Shape 141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13" name="Shape 141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414" name="Shape 141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15" name="Shape 14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Shape 14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Shape 141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418" name="Shape 1418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Shape 142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Shape 142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Shape 142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Shape 142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24" name="Shape 1424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chuleta de cerdo</a:t>
            </a:r>
          </a:p>
        </p:txBody>
      </p:sp>
      <p:sp>
        <p:nvSpPr>
          <p:cNvPr id="1425" name="Shape 1425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gamba</a:t>
            </a:r>
          </a:p>
        </p:txBody>
      </p:sp>
      <p:sp>
        <p:nvSpPr>
          <p:cNvPr id="1426" name="Shape 142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27" name="Shape 142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 molida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albóndigas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jamón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cordero</a:t>
            </a:r>
          </a:p>
        </p:txBody>
      </p:sp>
      <p:pic>
        <p:nvPicPr>
          <p:cNvPr id="1433" name="Shape 14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Shape 14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Shape 14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Shape 1436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dedos de pescado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salchichas</a:t>
            </a:r>
          </a:p>
        </p:txBody>
      </p:sp>
      <p:pic>
        <p:nvPicPr>
          <p:cNvPr id="1438" name="Shape 14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800" y="1752600"/>
            <a:ext cx="857508" cy="8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89508" y="2159000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47556" y="44196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24550" y="445135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9791" y="4365496"/>
            <a:ext cx="1048007" cy="104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Shape 144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30708" y="4419600"/>
            <a:ext cx="945892" cy="94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Shape 14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886200" y="4310651"/>
            <a:ext cx="1328099" cy="13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Shape 14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076698" y="1793702"/>
            <a:ext cx="873297" cy="87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Shape 144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57200" y="31369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Shape 144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24550" y="168275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924550" y="31242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Shape 144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5946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Shape 1450"/>
          <p:cNvSpPr txBox="1"/>
          <p:nvPr/>
        </p:nvSpPr>
        <p:spPr>
          <a:xfrm>
            <a:off x="5562600" y="150365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 de 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59748" y="4204414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956277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3764551" y="4194105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771900" y="2861846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981200" y="4204414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73914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7391400" y="1506766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91" name="Shape 1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gusta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 asqueroso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 picante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 la comida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73914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152401" y="55626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19812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¿Que has estado haciendo?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7719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Limpiar mi cara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711563" y="4226125"/>
            <a:ext cx="1600199" cy="27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 suficiente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59748" y="422129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¿Que hay para la cena?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981200" y="2909014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¿Puedo tomar algo?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52400" y="28752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¿Puedes darme más?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 muy frío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 muy caliente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beber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64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5583" y="1752600"/>
            <a:ext cx="916215" cy="91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27235" y="1676400"/>
            <a:ext cx="1035763" cy="103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6900" y="320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73299" y="177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4249" y="4288253"/>
            <a:ext cx="1103868" cy="110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59000" y="46057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39069" y="4501623"/>
            <a:ext cx="789929" cy="78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1500" y="58674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73299" y="5850035"/>
            <a:ext cx="855562" cy="8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2400" y="45295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696200" y="43815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35677" y="3048477"/>
            <a:ext cx="1040921" cy="104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57960" y="3192046"/>
            <a:ext cx="833139" cy="83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140200" y="4467998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19">
            <a:alphaModFix/>
          </a:blip>
          <a:srcRect r="42188"/>
          <a:stretch/>
        </p:blipFill>
        <p:spPr>
          <a:xfrm>
            <a:off x="2819400" y="3169593"/>
            <a:ext cx="238074" cy="4118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5511321" y="4176483"/>
            <a:ext cx="1651478" cy="1267469"/>
            <a:chOff x="5511321" y="4176483"/>
            <a:chExt cx="1651478" cy="1267469"/>
          </a:xfrm>
        </p:grpSpPr>
        <p:grpSp>
          <p:nvGrpSpPr>
            <p:cNvPr id="234" name="Shape 234"/>
            <p:cNvGrpSpPr/>
            <p:nvPr/>
          </p:nvGrpSpPr>
          <p:grpSpPr>
            <a:xfrm>
              <a:off x="5511321" y="4176483"/>
              <a:ext cx="1651478" cy="1267469"/>
              <a:chOff x="5511321" y="4176483"/>
              <a:chExt cx="1651478" cy="1267469"/>
            </a:xfrm>
          </p:grpSpPr>
          <p:sp>
            <p:nvSpPr>
              <p:cNvPr id="235" name="Shape 235"/>
              <p:cNvSpPr/>
              <p:nvPr/>
            </p:nvSpPr>
            <p:spPr>
              <a:xfrm>
                <a:off x="5562600" y="4191000"/>
                <a:ext cx="1600199" cy="1163340"/>
              </a:xfrm>
              <a:prstGeom prst="rect">
                <a:avLst/>
              </a:prstGeom>
              <a:solidFill>
                <a:srgbClr val="FF03FF"/>
              </a:solidFill>
              <a:ln w="76200" cap="flat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Shape 236"/>
              <p:cNvSpPr txBox="1"/>
              <p:nvPr/>
            </p:nvSpPr>
            <p:spPr>
              <a:xfrm>
                <a:off x="5511321" y="4176483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comer</a:t>
                </a:r>
              </a:p>
            </p:txBody>
          </p:sp>
          <p:pic>
            <p:nvPicPr>
              <p:cNvPr id="237" name="Shape 237"/>
              <p:cNvPicPr preferRelativeResize="0"/>
              <p:nvPr/>
            </p:nvPicPr>
            <p:blipFill rotWithShape="1">
              <a:blip r:embed="rId20">
                <a:alphaModFix/>
              </a:blip>
              <a:srcRect t="13159" r="25780"/>
              <a:stretch/>
            </p:blipFill>
            <p:spPr>
              <a:xfrm>
                <a:off x="5898435" y="4462403"/>
                <a:ext cx="838895" cy="981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8" name="Shape 238"/>
            <p:cNvSpPr/>
            <p:nvPr/>
          </p:nvSpPr>
          <p:spPr>
            <a:xfrm>
              <a:off x="6521469" y="4462403"/>
              <a:ext cx="260329" cy="380521"/>
            </a:xfrm>
            <a:prstGeom prst="rect">
              <a:avLst/>
            </a:prstGeom>
            <a:solidFill>
              <a:srgbClr val="FF03FF"/>
            </a:solidFill>
            <a:ln w="9525" cap="flat">
              <a:solidFill>
                <a:srgbClr val="FF03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Shape 239"/>
          <p:cNvSpPr/>
          <p:nvPr/>
        </p:nvSpPr>
        <p:spPr>
          <a:xfrm>
            <a:off x="9753600" y="2959100"/>
            <a:ext cx="76199" cy="45718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favor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Gracias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21">
            <a:alphaModFix/>
          </a:blip>
          <a:srcRect t="20312" r="49536"/>
          <a:stretch/>
        </p:blipFill>
        <p:spPr>
          <a:xfrm rot="2694773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Shape 246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w="76200" cap="flat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/>
          <p:nvPr/>
        </p:nvSpPr>
        <p:spPr>
          <a:xfrm>
            <a:off x="7365664" y="55626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37719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Lleno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55436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Vacío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071937" y="5769114"/>
            <a:ext cx="919162" cy="91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957014" y="5867400"/>
            <a:ext cx="824785" cy="8247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Fooddes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Shape 14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Shape 1462"/>
          <p:cNvSpPr/>
          <p:nvPr/>
        </p:nvSpPr>
        <p:spPr>
          <a:xfrm>
            <a:off x="3771900" y="4182201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Shape 146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Shape 146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Shape 146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Shape 146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Shape 14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Shape 14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473" name="Shape 14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Shape 14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475" name="Shape 147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476" name="Shape 147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</a:t>
            </a:r>
          </a:p>
        </p:txBody>
      </p:sp>
      <p:sp>
        <p:nvSpPr>
          <p:cNvPr id="1477" name="Shape 147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empanada</a:t>
            </a:r>
          </a:p>
        </p:txBody>
      </p:sp>
      <p:sp>
        <p:nvSpPr>
          <p:cNvPr id="1478" name="Shape 147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espagueti</a:t>
            </a:r>
          </a:p>
        </p:txBody>
      </p:sp>
      <p:sp>
        <p:nvSpPr>
          <p:cNvPr id="1479" name="Shape 1479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pasta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0" name="Shape 1480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81" name="Shape 148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482" name="Shape 148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83" name="Shape 1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Shape 14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Shape 148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486" name="Shape 1486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Shape 1487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Shape 148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Shape 148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Shape 14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Shape 149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92" name="Shape 149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china</a:t>
            </a:r>
          </a:p>
        </p:txBody>
      </p:sp>
      <p:sp>
        <p:nvSpPr>
          <p:cNvPr id="1493" name="Shape 1493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astel</a:t>
            </a:r>
          </a:p>
        </p:txBody>
      </p:sp>
      <p:sp>
        <p:nvSpPr>
          <p:cNvPr id="1494" name="Shape 1494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95" name="Shape 1495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cena rostizada</a:t>
            </a:r>
          </a:p>
        </p:txBody>
      </p:sp>
      <p:sp>
        <p:nvSpPr>
          <p:cNvPr id="1496" name="Shape 1496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1497" name="Shape 1497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cocido</a:t>
            </a:r>
          </a:p>
        </p:txBody>
      </p:sp>
      <p:sp>
        <p:nvSpPr>
          <p:cNvPr id="1498" name="Shape 1498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saña</a:t>
            </a:r>
          </a:p>
        </p:txBody>
      </p:sp>
      <p:sp>
        <p:nvSpPr>
          <p:cNvPr id="1499" name="Shape 1499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raviol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</a:p>
        </p:txBody>
      </p:sp>
      <p:pic>
        <p:nvPicPr>
          <p:cNvPr id="1500" name="Shape 150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Shape 1501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curry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1981200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fideos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3764551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</a:t>
            </a: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carrones con queso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152401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arroz</a:t>
            </a:r>
          </a:p>
        </p:txBody>
      </p:sp>
      <p:pic>
        <p:nvPicPr>
          <p:cNvPr id="1505" name="Shape 15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1752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Shape 150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400" y="4419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Shape 150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20000" y="3014959"/>
            <a:ext cx="1062454" cy="106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Shape 150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7200" y="4381500"/>
            <a:ext cx="1079499" cy="10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Shape 150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47900" y="4373860"/>
            <a:ext cx="1104899" cy="11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Shape 15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09335" y="5791200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Shape 15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41357" y="4381500"/>
            <a:ext cx="964041" cy="96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Shape 15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58800" y="3163332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Shape 15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62200" y="1613613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Shape 15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01101" y="1764743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Shape 15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32143" y="1827688"/>
            <a:ext cx="915511" cy="91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Shape 15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01101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Shape 151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829300" y="3086427"/>
            <a:ext cx="964872" cy="96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Shape 151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4056" y="4481942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Shape 152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Shape 152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Shape 1528"/>
          <p:cNvSpPr/>
          <p:nvPr/>
        </p:nvSpPr>
        <p:spPr>
          <a:xfrm>
            <a:off x="3771900" y="1506766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Shape 153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Shape 15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Shape 153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Shape 153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Shape 153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Shape 153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Shape 15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Shape 15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541" name="Shape 15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Shape 15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544" name="Shape 1544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 dulce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545" name="Shape 154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puré de patatas</a:t>
            </a:r>
          </a:p>
        </p:txBody>
      </p:sp>
      <p:sp>
        <p:nvSpPr>
          <p:cNvPr id="1546" name="Shape 1546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 horneada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7" name="Shape 1547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sp>
        <p:nvSpPr>
          <p:cNvPr id="1548" name="Shape 154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 de patata</a:t>
            </a:r>
          </a:p>
        </p:txBody>
      </p:sp>
      <p:sp>
        <p:nvSpPr>
          <p:cNvPr id="1549" name="Shape 154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550" name="Shape 155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551" name="Shape 15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Shape 15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Shape 155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554" name="Shape 1554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Shape 1555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Shape 1556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Shape 155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Shape 155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atata</a:t>
            </a:r>
          </a:p>
        </p:txBody>
      </p:sp>
      <p:pic>
        <p:nvPicPr>
          <p:cNvPr id="1559" name="Shape 15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12522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Shape 156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1" name="Shape 15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800" y="2971800"/>
            <a:ext cx="1255199" cy="125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Shape 15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400" y="1785640"/>
            <a:ext cx="881360" cy="88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Shape 15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96200" y="177190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Shape 15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27800" y="4455167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Shape 15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0" y="4509214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 txBox="1"/>
          <p:nvPr/>
        </p:nvSpPr>
        <p:spPr>
          <a:xfrm>
            <a:off x="38100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 fritas</a:t>
            </a:r>
          </a:p>
        </p:txBody>
      </p:sp>
      <p:pic>
        <p:nvPicPr>
          <p:cNvPr id="1567" name="Shape 156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402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Shape 1572"/>
          <p:cNvSpPr/>
          <p:nvPr/>
        </p:nvSpPr>
        <p:spPr>
          <a:xfrm>
            <a:off x="3771900" y="152652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Shape 157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Shape 157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Shape 1577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Shape 157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Shape 157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Shape 158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Shape 158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Shape 1582"/>
          <p:cNvSpPr/>
          <p:nvPr/>
        </p:nvSpPr>
        <p:spPr>
          <a:xfrm>
            <a:off x="5562600" y="4191000"/>
            <a:ext cx="1600199" cy="116340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Shape 15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Shape 158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Shape 158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Shape 158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Shape 158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Shape 158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Shape 158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590" name="Shape 159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Shape 159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iano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paja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dieta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copa especial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media pinta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pequeño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603" name="Shape 1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Shape 16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Shape 160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606" name="Shape 1606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Shape 1607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Shape 1608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frío</a:t>
            </a:r>
          </a:p>
        </p:txBody>
      </p:sp>
      <p:sp>
        <p:nvSpPr>
          <p:cNvPr id="1609" name="Shape 160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Shape 16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Shape 1611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</a:p>
        </p:txBody>
      </p:sp>
      <p:grpSp>
        <p:nvGrpSpPr>
          <p:cNvPr id="1612" name="Shape 1612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1613" name="Shape 1613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Shape 1614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pinta</a:t>
              </a:r>
            </a:p>
          </p:txBody>
        </p:sp>
        <p:pic>
          <p:nvPicPr>
            <p:cNvPr id="1615" name="Shape 16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362200" y="1828800"/>
              <a:ext cx="838199" cy="838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6" name="Shape 16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04414" y="1828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Shape 16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19800" y="184221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656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Shape 16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0700" y="3201114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Shape 162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2600" y="4441685"/>
            <a:ext cx="985539" cy="98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86000" y="4495800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Shape 16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42294" y="4441685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Shape 16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38400" y="5791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Shape 16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82600" y="5791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Shape 16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2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6" name="Shape 1626"/>
          <p:cNvCxnSpPr/>
          <p:nvPr/>
        </p:nvCxnSpPr>
        <p:spPr>
          <a:xfrm>
            <a:off x="2362200" y="3157953"/>
            <a:ext cx="838199" cy="65204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/>
          <p:nvPr/>
        </p:nvSpPr>
        <p:spPr>
          <a:xfrm>
            <a:off x="3771900" y="4191578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Shape 1632"/>
          <p:cNvSpPr/>
          <p:nvPr/>
        </p:nvSpPr>
        <p:spPr>
          <a:xfrm>
            <a:off x="7315200" y="4191578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Shape 1633"/>
          <p:cNvSpPr/>
          <p:nvPr/>
        </p:nvSpPr>
        <p:spPr>
          <a:xfrm>
            <a:off x="5562600" y="28752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Shape 1634"/>
          <p:cNvSpPr/>
          <p:nvPr/>
        </p:nvSpPr>
        <p:spPr>
          <a:xfrm>
            <a:off x="3771900" y="2878723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Shape 1635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Shape 163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Shape 163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Shape 163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Shape 163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Shape 1640"/>
          <p:cNvSpPr/>
          <p:nvPr/>
        </p:nvSpPr>
        <p:spPr>
          <a:xfrm>
            <a:off x="152401" y="2861846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Shape 164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Shape 1642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Shape 164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Shape 164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Shape 164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Shape 164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Shape 164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648" name="Shape 164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Shape 164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650" name="Shape 165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651" name="Shape 165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bocadillo</a:t>
            </a:r>
          </a:p>
        </p:txBody>
      </p:sp>
      <p:sp>
        <p:nvSpPr>
          <p:cNvPr id="1652" name="Shape 1652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paleta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tarta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657" name="Shape 165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658" name="Shape 16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Shape 16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Shape 166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661" name="Shape 166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Shape 166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Shape 166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Shape 166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Shape 1665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yog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ur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caramelos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algodón de azúcar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152401" y="2878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natilla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helado</a:t>
            </a:r>
          </a:p>
        </p:txBody>
      </p:sp>
      <p:sp>
        <p:nvSpPr>
          <p:cNvPr id="1672" name="Shape 1672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 fritas</a:t>
            </a:r>
          </a:p>
        </p:txBody>
      </p:sp>
      <p:pic>
        <p:nvPicPr>
          <p:cNvPr id="1673" name="Shape 16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" y="4143514"/>
            <a:ext cx="1625699" cy="16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Shape 16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Shape 167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3771900" y="290561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</a:p>
        </p:txBody>
      </p:sp>
      <p:pic>
        <p:nvPicPr>
          <p:cNvPr id="1677" name="Shape 16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8" name="Shape 1678"/>
          <p:cNvGrpSpPr/>
          <p:nvPr/>
        </p:nvGrpSpPr>
        <p:grpSpPr>
          <a:xfrm>
            <a:off x="5562600" y="4191000"/>
            <a:ext cx="1600199" cy="1163340"/>
            <a:chOff x="5562600" y="4191000"/>
            <a:chExt cx="1600199" cy="1163340"/>
          </a:xfrm>
        </p:grpSpPr>
        <p:sp>
          <p:nvSpPr>
            <p:cNvPr id="1679" name="Shape 1679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FFFF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Shape 1680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chocolate</a:t>
              </a:r>
            </a:p>
          </p:txBody>
        </p:sp>
        <p:pic>
          <p:nvPicPr>
            <p:cNvPr id="1681" name="Shape 168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55585" y="4529553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2" name="Shape 168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91000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67582" y="1842214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84296" y="1814668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09244" y="1808459"/>
            <a:ext cx="772556" cy="77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98663" y="4529553"/>
            <a:ext cx="735736" cy="73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09600" y="5867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Shape 168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16459" y="5901153"/>
            <a:ext cx="883940" cy="88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Shape 168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14732" y="1774364"/>
            <a:ext cx="895868" cy="8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98356" y="3124200"/>
            <a:ext cx="812243" cy="81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Shape 16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82144" y="3200400"/>
            <a:ext cx="799656" cy="7996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Shape 1692"/>
          <p:cNvSpPr txBox="1"/>
          <p:nvPr/>
        </p:nvSpPr>
        <p:spPr>
          <a:xfrm>
            <a:off x="3764551" y="41915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astel</a:t>
            </a:r>
          </a:p>
        </p:txBody>
      </p:sp>
      <p:pic>
        <p:nvPicPr>
          <p:cNvPr id="1693" name="Shape 169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065157" y="4464476"/>
            <a:ext cx="964041" cy="96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Shape 1694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madalenas</a:t>
            </a:r>
          </a:p>
        </p:txBody>
      </p:sp>
      <p:sp>
        <p:nvSpPr>
          <p:cNvPr id="1695" name="Shape 169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tarta de arróz</a:t>
            </a:r>
          </a:p>
        </p:txBody>
      </p:sp>
      <p:pic>
        <p:nvPicPr>
          <p:cNvPr id="1696" name="Shape 1696"/>
          <p:cNvPicPr preferRelativeResize="0"/>
          <p:nvPr/>
        </p:nvPicPr>
        <p:blipFill rotWithShape="1">
          <a:blip r:embed="rId19">
            <a:alphaModFix/>
          </a:blip>
          <a:srcRect l="43372" t="41769" r="40564" b="42997"/>
          <a:stretch/>
        </p:blipFill>
        <p:spPr>
          <a:xfrm>
            <a:off x="2438400" y="3213814"/>
            <a:ext cx="762000" cy="72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Shape 169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71500" y="3173572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Shape 170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Shape 170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Shape 170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Shape 170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Shape 170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Shape 1708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Shape 170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Shape 171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Shape 171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Shape 171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Shape 171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Shape 1714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Shape 171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Shape 171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Shape 171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Shape 171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Shape 171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720" name="Shape 172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Shape 172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722" name="Shape 172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723" name="Shape 172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 de tomate</a:t>
            </a:r>
          </a:p>
        </p:txBody>
      </p:sp>
      <p:sp>
        <p:nvSpPr>
          <p:cNvPr id="1724" name="Shape 172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mayon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esa</a:t>
            </a:r>
          </a:p>
        </p:txBody>
      </p:sp>
      <p:sp>
        <p:nvSpPr>
          <p:cNvPr id="1725" name="Shape 172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pimienta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6" name="Shape 1726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27" name="Shape 172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728" name="Shape 172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729" name="Shape 17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Shape 173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732" name="Shape 1732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Shape 1733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Shape 173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Shape 173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Shape 173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miel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agre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condimentos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 marrón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mantequilla de maní</a:t>
            </a:r>
          </a:p>
        </p:txBody>
      </p:sp>
      <p:sp>
        <p:nvSpPr>
          <p:cNvPr id="1744" name="Shape 1744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</a:p>
        </p:txBody>
      </p:sp>
      <p:pic>
        <p:nvPicPr>
          <p:cNvPr id="1745" name="Shape 17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4800" y="3048000"/>
            <a:ext cx="913199" cy="9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Shape 17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Shape 17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87600" y="175765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Shape 17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13507" y="17576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Shape 174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84056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Shape 175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09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Shape 175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00300" y="4516139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Shape 175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14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Shape 175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mermelada</a:t>
            </a:r>
          </a:p>
        </p:txBody>
      </p:sp>
      <p:pic>
        <p:nvPicPr>
          <p:cNvPr id="1754" name="Shape 175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81700" y="3157953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Shape 17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52377" y="1828800"/>
            <a:ext cx="782022" cy="78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Shape 175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5881" y="3146682"/>
            <a:ext cx="815717" cy="81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Shape 175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5881" y="4529553"/>
            <a:ext cx="6350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Shape 176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Shape 17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Shape 17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Shape 17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Shape 17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Shape 17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Shape 17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Shape 17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Shape 17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Shape 17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Shape 17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Shape 17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Shape 17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Shape 17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Shape 17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Shape 17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780" name="Shape 17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Shape 17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782" name="Shape 17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783" name="Shape 178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</a:p>
        </p:txBody>
      </p:sp>
      <p:sp>
        <p:nvSpPr>
          <p:cNvPr id="1784" name="Shape 178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5" name="Shape 178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1786" name="Shape 1786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7" name="Shape 1787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88" name="Shape 178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789" name="Shape 178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790" name="Shape 17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Shape 17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Shape 179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793" name="Shape 179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Shape 1794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Shape 179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Shape 179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Shape 1797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Shape 1798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ábano</a:t>
            </a:r>
          </a:p>
        </p:txBody>
      </p:sp>
      <p:sp>
        <p:nvSpPr>
          <p:cNvPr id="1799" name="Shape 1799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800" name="Shape 1800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aceitunas</a:t>
            </a:r>
          </a:p>
        </p:txBody>
      </p:sp>
      <p:sp>
        <p:nvSpPr>
          <p:cNvPr id="1801" name="Shape 1801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02" name="Shape 1802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pepino</a:t>
            </a:r>
          </a:p>
        </p:txBody>
      </p:sp>
      <p:sp>
        <p:nvSpPr>
          <p:cNvPr id="1803" name="Shape 1803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celery</a:t>
            </a:r>
          </a:p>
        </p:txBody>
      </p:sp>
      <p:sp>
        <p:nvSpPr>
          <p:cNvPr id="1804" name="Shape 1804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chuga</a:t>
            </a:r>
          </a:p>
        </p:txBody>
      </p:sp>
      <p:pic>
        <p:nvPicPr>
          <p:cNvPr id="1805" name="Shape 18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3600" y="1840785"/>
            <a:ext cx="826213" cy="82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2200" y="3230691"/>
            <a:ext cx="757823" cy="75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95156" y="3036014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69714" y="317829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64601" y="18669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Shape 181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70800" y="1752600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Shape 1812"/>
          <p:cNvSpPr txBox="1"/>
          <p:nvPr/>
        </p:nvSpPr>
        <p:spPr>
          <a:xfrm>
            <a:off x="7315200" y="14944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cebollín</a:t>
            </a:r>
          </a:p>
        </p:txBody>
      </p:sp>
      <p:pic>
        <p:nvPicPr>
          <p:cNvPr id="1813" name="Shape 18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5808" y="3102808"/>
            <a:ext cx="935791" cy="935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Shape 1814"/>
          <p:cNvSpPr txBox="1"/>
          <p:nvPr/>
        </p:nvSpPr>
        <p:spPr>
          <a:xfrm>
            <a:off x="38100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imentón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remolacha</a:t>
            </a:r>
          </a:p>
        </p:txBody>
      </p:sp>
      <p:pic>
        <p:nvPicPr>
          <p:cNvPr id="1816" name="Shape 18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8000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75005" y="3184406"/>
            <a:ext cx="854193" cy="85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Shape 18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24100" y="4529553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Shape 1819"/>
          <p:cNvSpPr txBox="1"/>
          <p:nvPr/>
        </p:nvSpPr>
        <p:spPr>
          <a:xfrm>
            <a:off x="1981200" y="42334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ají picante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Shape 182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Shape 182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Shape 182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Shape 182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Shape 182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Shape 182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Shape 183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Shape 183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Shape 18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Shape 183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Shape 183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Shape 183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Shape 183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Shape 183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Shape 183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Shape 183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Shape 184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Shape 184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842" name="Shape 184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Shape 184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cerveza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vino blanco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849" name="Shape 184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Shape 185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853" name="Shape 185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Shape 1854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Shape 185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Shape 18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Shape 185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8" name="Shape 1858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1996486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alcohol</a:t>
            </a:r>
          </a:p>
        </p:txBody>
      </p:sp>
      <p:pic>
        <p:nvPicPr>
          <p:cNvPr id="1860" name="Shape 18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4115" y="184914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Shape 18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43198" y="1772940"/>
            <a:ext cx="852367" cy="85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Shape 1862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vino rojo</a:t>
            </a:r>
          </a:p>
        </p:txBody>
      </p:sp>
      <p:pic>
        <p:nvPicPr>
          <p:cNvPr id="1863" name="Shape 18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72400" y="174754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7992" y="1865125"/>
            <a:ext cx="733315" cy="73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Shape 18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0" y="1759208"/>
            <a:ext cx="1295400" cy="8508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6" name="Shape 1866"/>
          <p:cNvSpPr/>
          <p:nvPr/>
        </p:nvSpPr>
        <p:spPr>
          <a:xfrm>
            <a:off x="6096000" y="1865125"/>
            <a:ext cx="526406" cy="344674"/>
          </a:xfrm>
          <a:prstGeom prst="flowChartManualOperation">
            <a:avLst/>
          </a:prstGeom>
          <a:solidFill>
            <a:srgbClr val="FFFFFF"/>
          </a:solidFill>
          <a:ln w="571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Shape 187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Shape 187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Shape 187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Shape 187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Shape 187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Shape 187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Shape 187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Shape 187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Shape 188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Shape 188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Shape 188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Shape 188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Shape 188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Shape 188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Shape 188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Shape 188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Shape 188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889" name="Shape 188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Shape 189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891" name="Shape 189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manzana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895" name="Shape 189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96" name="Shape 1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Shape 18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Shape 189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899" name="Shape 189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Shape 1900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Shape 1901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Shape 190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Shape 190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Shape 190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905" name="Shape 1905"/>
          <p:cNvSpPr txBox="1"/>
          <p:nvPr/>
        </p:nvSpPr>
        <p:spPr>
          <a:xfrm>
            <a:off x="1996486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</a:p>
        </p:txBody>
      </p:sp>
      <p:pic>
        <p:nvPicPr>
          <p:cNvPr id="1906" name="Shape 19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96488" y="1789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Shape 19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07686" y="180734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Shape 190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5862" y="1778765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Shape 190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48348" y="1853159"/>
            <a:ext cx="787399" cy="7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Shape 19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2400" y="3111500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Shape 19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5775" y="31242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Shape 19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85242" y="3149822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Shape 19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27960" y="3195183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Shape 19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15700" y="1783174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Shape 19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07230" y="3146943"/>
            <a:ext cx="880316" cy="8803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Shape 1916"/>
          <p:cNvSpPr txBox="1"/>
          <p:nvPr/>
        </p:nvSpPr>
        <p:spPr>
          <a:xfrm>
            <a:off x="3764551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pomelo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grosella negra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naranja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arándano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1981200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uvas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152401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piña</a:t>
            </a:r>
          </a:p>
        </p:txBody>
      </p:sp>
      <p:sp>
        <p:nvSpPr>
          <p:cNvPr id="1922" name="Shape 1922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 de tomate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Shape 192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1956277" y="285491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Shape 193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Shape 193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Shape 1933"/>
          <p:cNvSpPr/>
          <p:nvPr/>
        </p:nvSpPr>
        <p:spPr>
          <a:xfrm>
            <a:off x="3733800" y="2834958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Shape 193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Shape 193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Shape 193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Shape 193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Shape 1938"/>
          <p:cNvSpPr/>
          <p:nvPr/>
        </p:nvSpPr>
        <p:spPr>
          <a:xfrm>
            <a:off x="5562600" y="2834958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Shape 193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Shape 194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Shape 194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Shape 194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Shape 194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Shape 194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1945" name="Shape 194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Shape 194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1947" name="Shape 194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1948" name="Shape 1948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hornear</a:t>
            </a:r>
          </a:p>
        </p:txBody>
      </p:sp>
      <p:sp>
        <p:nvSpPr>
          <p:cNvPr id="1949" name="Shape 1949"/>
          <p:cNvSpPr txBox="1"/>
          <p:nvPr/>
        </p:nvSpPr>
        <p:spPr>
          <a:xfrm>
            <a:off x="5562600" y="15664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ortar</a:t>
            </a:r>
          </a:p>
        </p:txBody>
      </p:sp>
      <p:sp>
        <p:nvSpPr>
          <p:cNvPr id="1950" name="Shape 195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951" name="Shape 19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Shape 1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Shape 195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1954" name="Shape 1954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Shape 1955"/>
          <p:cNvSpPr/>
          <p:nvPr/>
        </p:nvSpPr>
        <p:spPr>
          <a:xfrm>
            <a:off x="73152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Shape 19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Shape 1957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Shape 1958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mezclar</a:t>
            </a:r>
          </a:p>
        </p:txBody>
      </p:sp>
      <p:sp>
        <p:nvSpPr>
          <p:cNvPr id="1959" name="Shape 1959"/>
          <p:cNvSpPr txBox="1"/>
          <p:nvPr/>
        </p:nvSpPr>
        <p:spPr>
          <a:xfrm>
            <a:off x="3810000" y="1490245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cocinar</a:t>
            </a:r>
          </a:p>
        </p:txBody>
      </p:sp>
      <p:sp>
        <p:nvSpPr>
          <p:cNvPr id="1960" name="Shape 1960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revolver</a:t>
            </a:r>
          </a:p>
        </p:txBody>
      </p:sp>
      <p:sp>
        <p:nvSpPr>
          <p:cNvPr id="1961" name="Shape 1961"/>
          <p:cNvSpPr txBox="1"/>
          <p:nvPr/>
        </p:nvSpPr>
        <p:spPr>
          <a:xfrm>
            <a:off x="7315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eir</a:t>
            </a:r>
          </a:p>
        </p:txBody>
      </p:sp>
      <p:sp>
        <p:nvSpPr>
          <p:cNvPr id="1962" name="Shape 1962"/>
          <p:cNvSpPr txBox="1"/>
          <p:nvPr/>
        </p:nvSpPr>
        <p:spPr>
          <a:xfrm>
            <a:off x="73914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rallar</a:t>
            </a:r>
          </a:p>
        </p:txBody>
      </p:sp>
      <p:sp>
        <p:nvSpPr>
          <p:cNvPr id="1963" name="Shape 1963"/>
          <p:cNvSpPr txBox="1"/>
          <p:nvPr/>
        </p:nvSpPr>
        <p:spPr>
          <a:xfrm>
            <a:off x="37338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derramar</a:t>
            </a:r>
          </a:p>
        </p:txBody>
      </p:sp>
      <p:sp>
        <p:nvSpPr>
          <p:cNvPr id="1964" name="Shape 1964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</a:t>
            </a:r>
          </a:p>
        </p:txBody>
      </p:sp>
      <p:sp>
        <p:nvSpPr>
          <p:cNvPr id="1965" name="Shape 1965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elar</a:t>
            </a:r>
          </a:p>
        </p:txBody>
      </p:sp>
      <p:sp>
        <p:nvSpPr>
          <p:cNvPr id="1966" name="Shape 1966"/>
          <p:cNvSpPr txBox="1"/>
          <p:nvPr/>
        </p:nvSpPr>
        <p:spPr>
          <a:xfrm>
            <a:off x="5562600" y="5521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utenzilios  de cocina</a:t>
            </a:r>
          </a:p>
        </p:txBody>
      </p:sp>
      <p:sp>
        <p:nvSpPr>
          <p:cNvPr id="1967" name="Shape 1967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</a:p>
        </p:txBody>
      </p:sp>
      <p:sp>
        <p:nvSpPr>
          <p:cNvPr id="1968" name="Shape 1968"/>
          <p:cNvSpPr txBox="1"/>
          <p:nvPr/>
        </p:nvSpPr>
        <p:spPr>
          <a:xfrm>
            <a:off x="7315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lo quemes</a:t>
            </a:r>
          </a:p>
        </p:txBody>
      </p:sp>
      <p:pic>
        <p:nvPicPr>
          <p:cNvPr id="1969" name="Shape 19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Shape 19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48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Shape 19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97860" y="1706859"/>
            <a:ext cx="1036200" cy="10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Shape 197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89115" y="1745516"/>
            <a:ext cx="921483" cy="92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Shape 19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5400" y="30861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Shape 197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182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Shape 197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148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Shape 197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0154" y="3048000"/>
            <a:ext cx="1007700" cy="10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Shape 197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0154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Shape 197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59000" y="30734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824953" y="5680907"/>
            <a:ext cx="1109100" cy="11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Shape 198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494270" y="5798919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Shape 198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33400" y="5816600"/>
            <a:ext cx="897354" cy="8973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Shape 198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Shape 198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Shape 198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Shape 199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Shape 199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Shape 199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Shape 199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Shape 199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Shape 199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Shape 199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Shape 199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Shape 199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Shape 200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Shape 200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Shape 200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Shape 200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004" name="Shape 200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Shape 200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cuchara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cuchillo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tenedor</a:t>
            </a:r>
          </a:p>
        </p:txBody>
      </p:sp>
      <p:sp>
        <p:nvSpPr>
          <p:cNvPr id="2010" name="Shape 201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olla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013" name="Shape 201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014" name="Shape 20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Shape 20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Shape 201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pic>
        <p:nvPicPr>
          <p:cNvPr id="2017" name="Shape 201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Shape 2018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Shape 201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Shape 202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Shape 202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Shape 202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23" name="Shape 2023"/>
          <p:cNvSpPr txBox="1"/>
          <p:nvPr/>
        </p:nvSpPr>
        <p:spPr>
          <a:xfrm>
            <a:off x="3764551" y="559337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cola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dor</a:t>
            </a:r>
          </a:p>
        </p:txBody>
      </p:sp>
      <p:sp>
        <p:nvSpPr>
          <p:cNvPr id="2024" name="Shape 2024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delantal</a:t>
            </a:r>
          </a:p>
        </p:txBody>
      </p:sp>
      <p:sp>
        <p:nvSpPr>
          <p:cNvPr id="2025" name="Shape 202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cina</a:t>
            </a:r>
          </a:p>
        </p:txBody>
      </p:sp>
      <p:sp>
        <p:nvSpPr>
          <p:cNvPr id="2026" name="Shape 202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2027" name="Shape 202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gorifico</a:t>
            </a:r>
          </a:p>
        </p:txBody>
      </p:sp>
      <p:sp>
        <p:nvSpPr>
          <p:cNvPr id="2028" name="Shape 202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sartén</a:t>
            </a:r>
          </a:p>
        </p:txBody>
      </p:sp>
      <p:sp>
        <p:nvSpPr>
          <p:cNvPr id="2029" name="Shape 2029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plat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2030" name="Shape 2030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lavaplatos</a:t>
            </a:r>
          </a:p>
        </p:txBody>
      </p:sp>
      <p:sp>
        <p:nvSpPr>
          <p:cNvPr id="2031" name="Shape 2031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paño de cocina</a:t>
            </a:r>
          </a:p>
        </p:txBody>
      </p:sp>
      <p:sp>
        <p:nvSpPr>
          <p:cNvPr id="2032" name="Shape 2032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paño de platos</a:t>
            </a:r>
          </a:p>
        </p:txBody>
      </p:sp>
      <p:sp>
        <p:nvSpPr>
          <p:cNvPr id="2033" name="Shape 2033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2034" name="Shape 2034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tabla de cortar</a:t>
            </a:r>
          </a:p>
        </p:txBody>
      </p:sp>
      <p:sp>
        <p:nvSpPr>
          <p:cNvPr id="2035" name="Shape 203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taza</a:t>
            </a:r>
          </a:p>
        </p:txBody>
      </p:sp>
      <p:sp>
        <p:nvSpPr>
          <p:cNvPr id="2036" name="Shape 2036"/>
          <p:cNvSpPr txBox="1"/>
          <p:nvPr/>
        </p:nvSpPr>
        <p:spPr>
          <a:xfrm>
            <a:off x="551715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rallador</a:t>
            </a:r>
          </a:p>
        </p:txBody>
      </p:sp>
      <p:sp>
        <p:nvSpPr>
          <p:cNvPr id="2037" name="Shape 2037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jarra de medir</a:t>
            </a:r>
          </a:p>
        </p:txBody>
      </p:sp>
      <p:pic>
        <p:nvPicPr>
          <p:cNvPr id="2038" name="Shape 20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739" y="4495800"/>
            <a:ext cx="817859" cy="81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Shape 20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18153" y="4343400"/>
            <a:ext cx="1134599" cy="11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Shape 20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51385" y="4527808"/>
            <a:ext cx="826531" cy="82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Shape 20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69000" y="4529553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Shape 20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24231" y="4529553"/>
            <a:ext cx="786368" cy="78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Shape 20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7502" y="5849101"/>
            <a:ext cx="856498" cy="8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Shape 20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59883" y="5850037"/>
            <a:ext cx="918031" cy="91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Shape 20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98700" y="5803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Shape 204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69000" y="5892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Shape 204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70660" y="1808459"/>
            <a:ext cx="858539" cy="8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Shape 204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69000" y="180845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Shape 204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407890" y="1808459"/>
            <a:ext cx="792509" cy="79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Shape 205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64409" y="1740175"/>
            <a:ext cx="1098590" cy="109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Shape 205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293084" y="3200400"/>
            <a:ext cx="907314" cy="90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Shape 205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69000" y="3200400"/>
            <a:ext cx="768608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Shape 205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080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Shape 205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244330" y="3302000"/>
            <a:ext cx="708670" cy="70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Shape 205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77240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>
            <a:hlinkClick r:id="rId3" action="ppaction://hlinksldjump"/>
          </p:cNvPr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73" name="Shape 2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puedo recordar que quiero decir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Adiós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Estoy bien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ok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estoy muy bien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 siento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favor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Gracias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Permiso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Quizas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55436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verdad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se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 Amo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(Pero???)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99" name="Shape 29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entonces</a:t>
            </a: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6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ABF8E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Acerca de mi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WML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 historias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54368" y="1863168"/>
            <a:ext cx="727631" cy="72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8">
            <a:alphaModFix/>
          </a:blip>
          <a:srcRect t="34082" r="49666"/>
          <a:stretch/>
        </p:blipFill>
        <p:spPr>
          <a:xfrm>
            <a:off x="8242856" y="1905000"/>
            <a:ext cx="492344" cy="64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9">
            <a:alphaModFix/>
          </a:blip>
          <a:srcRect t="48463"/>
          <a:stretch/>
        </p:blipFill>
        <p:spPr>
          <a:xfrm>
            <a:off x="3771900" y="5901153"/>
            <a:ext cx="1625599" cy="83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43600" y="5769114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11">
            <a:alphaModFix/>
          </a:blip>
          <a:srcRect b="39667"/>
          <a:stretch/>
        </p:blipFill>
        <p:spPr>
          <a:xfrm>
            <a:off x="3857625" y="3093250"/>
            <a:ext cx="1428749" cy="8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38386" y="4495501"/>
            <a:ext cx="858837" cy="85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86000" y="5769114"/>
            <a:ext cx="911224" cy="9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6100" y="3116559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15">
            <a:alphaModFix/>
          </a:blip>
          <a:srcRect l="18848" t="30771" r="23729" b="32386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5943600" y="1965325"/>
            <a:ext cx="838199" cy="58445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Shape 318"/>
          <p:cNvCxnSpPr/>
          <p:nvPr/>
        </p:nvCxnSpPr>
        <p:spPr>
          <a:xfrm>
            <a:off x="5851525" y="2057400"/>
            <a:ext cx="1006474" cy="41618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9" name="Shape 31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3886200" y="1872991"/>
            <a:ext cx="533399" cy="523754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343400" y="1870451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 rot="5400000">
            <a:off x="4890502" y="1815098"/>
            <a:ext cx="422651" cy="29765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323" name="Shape 32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4610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19">
            <a:alphaModFix/>
          </a:blip>
          <a:srcRect r="45584"/>
          <a:stretch/>
        </p:blipFill>
        <p:spPr>
          <a:xfrm>
            <a:off x="2365375" y="1811336"/>
            <a:ext cx="436164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flipH="1">
            <a:off x="2626096" y="1821874"/>
            <a:ext cx="726703" cy="72670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>
            <a:off x="2289175" y="1821874"/>
            <a:ext cx="1063623" cy="69272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flipH="1">
            <a:off x="2438399" y="3127116"/>
            <a:ext cx="759083" cy="75908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2365375" y="3157953"/>
            <a:ext cx="911224" cy="817197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22">
            <a:alphaModFix/>
          </a:blip>
          <a:srcRect t="20312" r="49536"/>
          <a:stretch/>
        </p:blipFill>
        <p:spPr>
          <a:xfrm rot="2694773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Shape 330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w="76200" cap="flat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1" name="Shape 33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696200" y="4457700"/>
            <a:ext cx="876300" cy="87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Shape 332"/>
          <p:cNvCxnSpPr/>
          <p:nvPr/>
        </p:nvCxnSpPr>
        <p:spPr>
          <a:xfrm rot="5400000">
            <a:off x="7732276" y="4702531"/>
            <a:ext cx="386636" cy="1587"/>
          </a:xfrm>
          <a:prstGeom prst="straightConnector1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333" name="Shape 333"/>
          <p:cNvCxnSpPr/>
          <p:nvPr/>
        </p:nvCxnSpPr>
        <p:spPr>
          <a:xfrm rot="-5400000">
            <a:off x="8304607" y="4799408"/>
            <a:ext cx="153193" cy="1588"/>
          </a:xfrm>
          <a:prstGeom prst="straightConnector1">
            <a:avLst/>
          </a:prstGeom>
          <a:noFill/>
          <a:ln w="76200" cap="flat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Shape 334"/>
          <p:cNvCxnSpPr/>
          <p:nvPr/>
        </p:nvCxnSpPr>
        <p:spPr>
          <a:xfrm rot="-5400000">
            <a:off x="8228407" y="4724003"/>
            <a:ext cx="153193" cy="1588"/>
          </a:xfrm>
          <a:prstGeom prst="straightConnector1">
            <a:avLst/>
          </a:prstGeom>
          <a:noFill/>
          <a:ln w="76200" cap="flat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Shape 335"/>
          <p:cNvCxnSpPr/>
          <p:nvPr/>
        </p:nvCxnSpPr>
        <p:spPr>
          <a:xfrm rot="5400000">
            <a:off x="8113276" y="4688324"/>
            <a:ext cx="386636" cy="1587"/>
          </a:xfrm>
          <a:prstGeom prst="straightConnector1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stealth" w="lg" len="lg"/>
            <a:tailEnd type="stealth" w="lg" len="lg"/>
          </a:ln>
        </p:spPr>
      </p:cxnSp>
      <p:pic>
        <p:nvPicPr>
          <p:cNvPr id="336" name="Shape 33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053982" y="4592717"/>
            <a:ext cx="579436" cy="57943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5943600" y="4568855"/>
            <a:ext cx="855713" cy="688943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8">
            <a:alphaModFix/>
          </a:blip>
          <a:srcRect t="34082" r="49666"/>
          <a:stretch/>
        </p:blipFill>
        <p:spPr>
          <a:xfrm rot="2515025">
            <a:off x="4010007" y="4479002"/>
            <a:ext cx="492345" cy="64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8">
            <a:alphaModFix/>
          </a:blip>
          <a:srcRect t="34082" r="49666"/>
          <a:stretch/>
        </p:blipFill>
        <p:spPr>
          <a:xfrm rot="2515025" flipH="1">
            <a:off x="4520486" y="4662854"/>
            <a:ext cx="506301" cy="66306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7716785" y="5864255"/>
            <a:ext cx="855713" cy="688943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Shape 206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Shape 2062"/>
          <p:cNvSpPr/>
          <p:nvPr/>
        </p:nvSpPr>
        <p:spPr>
          <a:xfrm>
            <a:off x="7340121" y="28752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Shape 2063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Shape 2064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Shape 2065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Shape 206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Shape 206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Shape 206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9" name="Shape 20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Shape 207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Shape 207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Shape 207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Shape 207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Shape 20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075" name="Shape 20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6" name="Shape 207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amigos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compañeros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de apoyo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ío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educativo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niño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niña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ella</a:t>
            </a:r>
          </a:p>
        </p:txBody>
      </p:sp>
      <p:sp>
        <p:nvSpPr>
          <p:cNvPr id="2089" name="Shape 208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ia</a:t>
            </a:r>
          </a:p>
        </p:txBody>
      </p:sp>
      <p:pic>
        <p:nvPicPr>
          <p:cNvPr id="2090" name="Shape 20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Shape 20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2" name="Shape 2092"/>
          <p:cNvGrpSpPr/>
          <p:nvPr/>
        </p:nvGrpSpPr>
        <p:grpSpPr>
          <a:xfrm>
            <a:off x="152400" y="5542260"/>
            <a:ext cx="1600199" cy="1171693"/>
            <a:chOff x="152400" y="5542260"/>
            <a:chExt cx="1600199" cy="1171693"/>
          </a:xfrm>
        </p:grpSpPr>
        <p:sp>
          <p:nvSpPr>
            <p:cNvPr id="2093" name="Shape 2093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Shape 2094"/>
            <p:cNvSpPr txBox="1"/>
            <p:nvPr/>
          </p:nvSpPr>
          <p:spPr>
            <a:xfrm>
              <a:off x="152400" y="55626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eso</a:t>
              </a:r>
            </a:p>
          </p:txBody>
        </p:sp>
        <p:pic>
          <p:nvPicPr>
            <p:cNvPr id="2095" name="Shape 209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3400" y="5816600"/>
              <a:ext cx="897354" cy="8973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6" name="Shape 20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1666" y="1766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Shape 20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34856" y="58166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Shape 20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46988" y="4433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Shape 209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47556" y="3099356"/>
            <a:ext cx="939243" cy="93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Shape 210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674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Shape 210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55374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Shape 210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50000" y="5816600"/>
            <a:ext cx="786686" cy="78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Shape 210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89600" y="5918200"/>
            <a:ext cx="787400" cy="7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4" name="Shape 2104"/>
          <p:cNvGrpSpPr/>
          <p:nvPr/>
        </p:nvGrpSpPr>
        <p:grpSpPr>
          <a:xfrm>
            <a:off x="1981200" y="5542260"/>
            <a:ext cx="1600199" cy="1264267"/>
            <a:chOff x="1981200" y="5542260"/>
            <a:chExt cx="1600199" cy="1264267"/>
          </a:xfrm>
        </p:grpSpPr>
        <p:sp>
          <p:nvSpPr>
            <p:cNvPr id="2105" name="Shape 2105"/>
            <p:cNvSpPr/>
            <p:nvPr/>
          </p:nvSpPr>
          <p:spPr>
            <a:xfrm>
              <a:off x="19812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Shape 2106"/>
            <p:cNvSpPr txBox="1"/>
            <p:nvPr/>
          </p:nvSpPr>
          <p:spPr>
            <a:xfrm>
              <a:off x="19812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tú</a:t>
              </a:r>
            </a:p>
          </p:txBody>
        </p:sp>
        <p:pic>
          <p:nvPicPr>
            <p:cNvPr id="2107" name="Shape 2107"/>
            <p:cNvPicPr preferRelativeResize="0"/>
            <p:nvPr/>
          </p:nvPicPr>
          <p:blipFill rotWithShape="1">
            <a:blip r:embed="rId13">
              <a:alphaModFix/>
            </a:blip>
            <a:srcRect t="15226"/>
            <a:stretch/>
          </p:blipFill>
          <p:spPr>
            <a:xfrm>
              <a:off x="2261272" y="5816600"/>
              <a:ext cx="1167728" cy="9899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8" name="Shape 2108"/>
          <p:cNvPicPr preferRelativeResize="0"/>
          <p:nvPr/>
        </p:nvPicPr>
        <p:blipFill rotWithShape="1">
          <a:blip r:embed="rId14">
            <a:alphaModFix/>
          </a:blip>
          <a:srcRect t="26087" r="13823"/>
          <a:stretch/>
        </p:blipFill>
        <p:spPr>
          <a:xfrm>
            <a:off x="2209800" y="17932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Shape 2109"/>
          <p:cNvSpPr/>
          <p:nvPr/>
        </p:nvSpPr>
        <p:spPr>
          <a:xfrm>
            <a:off x="2895600" y="1640880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0" name="Shape 2110"/>
          <p:cNvPicPr preferRelativeResize="0"/>
          <p:nvPr/>
        </p:nvPicPr>
        <p:blipFill rotWithShape="1">
          <a:blip r:embed="rId14">
            <a:alphaModFix/>
          </a:blip>
          <a:srcRect t="26087" r="13823"/>
          <a:stretch/>
        </p:blipFill>
        <p:spPr>
          <a:xfrm>
            <a:off x="1905000" y="4433332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Shape 2111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Shape 211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ellos</a:t>
            </a:r>
          </a:p>
        </p:txBody>
      </p:sp>
      <p:grpSp>
        <p:nvGrpSpPr>
          <p:cNvPr id="2113" name="Shape 2113"/>
          <p:cNvGrpSpPr/>
          <p:nvPr/>
        </p:nvGrpSpPr>
        <p:grpSpPr>
          <a:xfrm>
            <a:off x="3771900" y="5542260"/>
            <a:ext cx="1600199" cy="1163340"/>
            <a:chOff x="3771900" y="5542260"/>
            <a:chExt cx="1600199" cy="1163340"/>
          </a:xfrm>
        </p:grpSpPr>
        <p:sp>
          <p:nvSpPr>
            <p:cNvPr id="2114" name="Shape 2114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Shape 2115"/>
            <p:cNvSpPr txBox="1"/>
            <p:nvPr/>
          </p:nvSpPr>
          <p:spPr>
            <a:xfrm>
              <a:off x="37719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él</a:t>
              </a:r>
            </a:p>
          </p:txBody>
        </p:sp>
        <p:pic>
          <p:nvPicPr>
            <p:cNvPr id="2116" name="Shape 211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784600" y="5815885"/>
              <a:ext cx="787400" cy="7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7" name="Shape 211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419600" y="5815885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8" name="Shape 2118"/>
          <p:cNvPicPr preferRelativeResize="0"/>
          <p:nvPr/>
        </p:nvPicPr>
        <p:blipFill rotWithShape="1">
          <a:blip r:embed="rId16">
            <a:alphaModFix/>
          </a:blip>
          <a:srcRect l="29545" t="26478" r="48142" b="30682"/>
          <a:stretch/>
        </p:blipFill>
        <p:spPr>
          <a:xfrm>
            <a:off x="4374633" y="4515107"/>
            <a:ext cx="426509" cy="81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Shape 2119"/>
          <p:cNvPicPr preferRelativeResize="0"/>
          <p:nvPr/>
        </p:nvPicPr>
        <p:blipFill rotWithShape="1">
          <a:blip r:embed="rId16">
            <a:alphaModFix/>
          </a:blip>
          <a:srcRect l="48295" t="24787" r="27994" b="30682"/>
          <a:stretch/>
        </p:blipFill>
        <p:spPr>
          <a:xfrm>
            <a:off x="6139662" y="4557310"/>
            <a:ext cx="413536" cy="776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0" name="Shape 2120"/>
          <p:cNvGrpSpPr/>
          <p:nvPr/>
        </p:nvGrpSpPr>
        <p:grpSpPr>
          <a:xfrm>
            <a:off x="152401" y="2854919"/>
            <a:ext cx="1600199" cy="1163340"/>
            <a:chOff x="152401" y="2854919"/>
            <a:chExt cx="1600199" cy="1163340"/>
          </a:xfrm>
        </p:grpSpPr>
        <p:sp>
          <p:nvSpPr>
            <p:cNvPr id="2121" name="Shape 2121"/>
            <p:cNvSpPr/>
            <p:nvPr/>
          </p:nvSpPr>
          <p:spPr>
            <a:xfrm>
              <a:off x="152401" y="2854919"/>
              <a:ext cx="1600199" cy="1163340"/>
            </a:xfrm>
            <a:prstGeom prst="rect">
              <a:avLst/>
            </a:prstGeom>
            <a:solidFill>
              <a:srgbClr val="B27B0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47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 ‘m</a:t>
              </a:r>
            </a:p>
          </p:txBody>
        </p:sp>
        <p:sp>
          <p:nvSpPr>
            <p:cNvPr id="2122" name="Shape 2122"/>
            <p:cNvSpPr txBox="1"/>
            <p:nvPr/>
          </p:nvSpPr>
          <p:spPr>
            <a:xfrm>
              <a:off x="15240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 soy</a:t>
              </a:r>
            </a:p>
          </p:txBody>
        </p:sp>
        <p:pic>
          <p:nvPicPr>
            <p:cNvPr id="2123" name="Shape 2123"/>
            <p:cNvPicPr preferRelativeResize="0"/>
            <p:nvPr/>
          </p:nvPicPr>
          <p:blipFill rotWithShape="1">
            <a:blip r:embed="rId17">
              <a:alphaModFix/>
            </a:blip>
            <a:srcRect r="45584"/>
            <a:stretch/>
          </p:blipFill>
          <p:spPr>
            <a:xfrm>
              <a:off x="304800" y="3039267"/>
              <a:ext cx="521442" cy="9318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4" name="Shape 2124"/>
          <p:cNvPicPr preferRelativeResize="0"/>
          <p:nvPr/>
        </p:nvPicPr>
        <p:blipFill rotWithShape="1">
          <a:blip r:embed="rId17">
            <a:alphaModFix/>
          </a:blip>
          <a:srcRect r="45584"/>
          <a:stretch/>
        </p:blipFill>
        <p:spPr>
          <a:xfrm>
            <a:off x="2330077" y="31067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Shape 21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2590799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Shape 21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2641599" y="4433332"/>
            <a:ext cx="787400" cy="7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7" name="Shape 2127"/>
          <p:cNvGrpSpPr/>
          <p:nvPr/>
        </p:nvGrpSpPr>
        <p:grpSpPr>
          <a:xfrm>
            <a:off x="152400" y="4170660"/>
            <a:ext cx="1600199" cy="1183679"/>
            <a:chOff x="152400" y="4170660"/>
            <a:chExt cx="1600199" cy="1183679"/>
          </a:xfrm>
        </p:grpSpPr>
        <p:sp>
          <p:nvSpPr>
            <p:cNvPr id="2128" name="Shape 2128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B27B0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Shape 2129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nosotros</a:t>
              </a:r>
            </a:p>
          </p:txBody>
        </p:sp>
        <p:pic>
          <p:nvPicPr>
            <p:cNvPr id="2130" name="Shape 2130"/>
            <p:cNvPicPr preferRelativeResize="0"/>
            <p:nvPr/>
          </p:nvPicPr>
          <p:blipFill rotWithShape="1">
            <a:blip r:embed="rId14">
              <a:alphaModFix/>
            </a:blip>
            <a:srcRect t="26087" r="13823"/>
            <a:stretch/>
          </p:blipFill>
          <p:spPr>
            <a:xfrm>
              <a:off x="457200" y="4495800"/>
              <a:ext cx="905565" cy="776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1" name="Shape 2131"/>
            <p:cNvSpPr/>
            <p:nvPr/>
          </p:nvSpPr>
          <p:spPr>
            <a:xfrm>
              <a:off x="990600" y="4267200"/>
              <a:ext cx="533399" cy="533399"/>
            </a:xfrm>
            <a:prstGeom prst="diamond">
              <a:avLst/>
            </a:prstGeom>
            <a:solidFill>
              <a:srgbClr val="B27B06"/>
            </a:solidFill>
            <a:ln w="9525" cap="flat">
              <a:solidFill>
                <a:srgbClr val="B27B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381000" y="4495800"/>
              <a:ext cx="1143000" cy="838198"/>
            </a:xfrm>
            <a:prstGeom prst="ellipse">
              <a:avLst/>
            </a:prstGeom>
            <a:noFill/>
            <a:ln w="57150" cap="flat">
              <a:solidFill>
                <a:srgbClr val="2227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3" name="Shape 2133"/>
          <p:cNvPicPr preferRelativeResize="0"/>
          <p:nvPr/>
        </p:nvPicPr>
        <p:blipFill rotWithShape="1">
          <a:blip r:embed="rId17">
            <a:alphaModFix/>
          </a:blip>
          <a:srcRect r="45584"/>
          <a:stretch/>
        </p:blipFill>
        <p:spPr>
          <a:xfrm>
            <a:off x="5955557" y="3099356"/>
            <a:ext cx="521442" cy="931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Shape 2134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2135" name="Shape 2135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Shape 2136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</a:t>
              </a: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io</a:t>
              </a:r>
            </a:p>
          </p:txBody>
        </p:sp>
        <p:pic>
          <p:nvPicPr>
            <p:cNvPr id="2137" name="Shape 213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flipH="1">
              <a:off x="4571999" y="3226455"/>
              <a:ext cx="787400" cy="7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Shape 2138"/>
            <p:cNvPicPr preferRelativeResize="0"/>
            <p:nvPr/>
          </p:nvPicPr>
          <p:blipFill rotWithShape="1">
            <a:blip r:embed="rId17">
              <a:alphaModFix/>
            </a:blip>
            <a:srcRect r="45584"/>
            <a:stretch/>
          </p:blipFill>
          <p:spPr>
            <a:xfrm>
              <a:off x="4279701" y="3099356"/>
              <a:ext cx="521442" cy="931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Shape 2139"/>
            <p:cNvSpPr/>
            <p:nvPr/>
          </p:nvSpPr>
          <p:spPr>
            <a:xfrm>
              <a:off x="4038600" y="3200400"/>
              <a:ext cx="1143000" cy="838198"/>
            </a:xfrm>
            <a:prstGeom prst="ellipse">
              <a:avLst/>
            </a:prstGeom>
            <a:noFill/>
            <a:ln w="57150" cap="flat">
              <a:solidFill>
                <a:srgbClr val="2227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40" name="Shape 2140"/>
          <p:cNvPicPr preferRelativeResize="0"/>
          <p:nvPr/>
        </p:nvPicPr>
        <p:blipFill rotWithShape="1">
          <a:blip r:embed="rId18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Shape 214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flipH="1">
            <a:off x="6349999" y="33147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Shape 2142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Shape 214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Shape 214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7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49" name="Shape 214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Shape 215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Shape 215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Shape 215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Shape 215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Shape 215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Shape 215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Shape 215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Shape 215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Shape 215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Shape 215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Shape 216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161" name="Shape 216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Shape 216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163" name="Shape 216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164" name="Shape 216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165" name="Shape 216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166" name="Shape 2166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167" name="Shape 216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168" name="Shape 216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169" name="Shape 2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Shape 2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1" name="Shape 2171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2172" name="Shape 2172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B27B0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Shape 2173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amigo/amiga</a:t>
              </a:r>
            </a:p>
          </p:txBody>
        </p:sp>
        <p:pic>
          <p:nvPicPr>
            <p:cNvPr id="2174" name="Shape 217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30966" y="1766332"/>
              <a:ext cx="900667" cy="900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5" name="Shape 2175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6" name="Shape 2176"/>
          <p:cNvPicPr preferRelativeResize="0"/>
          <p:nvPr/>
        </p:nvPicPr>
        <p:blipFill rotWithShape="1">
          <a:blip r:embed="rId6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7" name="Shape 2177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Shape 2178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Shape 2179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Shape 21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Shape 218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Shape 218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Shape 218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Shape 218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Shape 218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7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90" name="Shape 21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Shape 219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Shape 219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Shape 219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Shape 219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Shape 219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Shape 219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Shape 219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Shape 219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Shape 219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Shape 220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Shape 220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202" name="Shape 220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Shape 220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204" name="Shape 220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205" name="Shape 220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206" name="Shape 2206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07" name="Shape 2207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08" name="Shape 220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09" name="Shape 220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10" name="Shape 2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Shape 2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Shape 2212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3" name="Shape 221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Shape 2214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Shape 2215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Shape 2216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Shape 221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Shape 221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Shape 221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0" name="Shape 2220"/>
          <p:cNvSpPr txBox="1"/>
          <p:nvPr/>
        </p:nvSpPr>
        <p:spPr>
          <a:xfrm>
            <a:off x="19812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Compañeros</a:t>
            </a:r>
          </a:p>
        </p:txBody>
      </p:sp>
      <p:pic>
        <p:nvPicPr>
          <p:cNvPr id="2221" name="Shape 22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0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Shape 222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Shape 222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Shape 222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7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29" name="Shape 222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Shape 223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Shape 223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Shape 223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Shape 223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Shape 223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Shape 223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Shape 223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Shape 223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Shape 223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Shape 22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Shape 22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241" name="Shape 22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Shape 22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243" name="Shape 224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244" name="Shape 224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245" name="Shape 224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46" name="Shape 2246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47" name="Shape 224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48" name="Shape 224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49" name="Shape 2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Shape 22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Shape 2251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2" name="Shape 2252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53" name="Shape 2253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Shape 2254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Shape 2255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Shape 225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Shape 225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Shape 225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Shape 225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de apoyo</a:t>
            </a:r>
          </a:p>
        </p:txBody>
      </p:sp>
      <p:pic>
        <p:nvPicPr>
          <p:cNvPr id="2260" name="Shape 22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6451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Shape 226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Shape 226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Shape 226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7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68" name="Shape 226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Shape 226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Shape 227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Shape 227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3" name="Shape 227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Shape 227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Shape 227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Shape 227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Shape 227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Shape 22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9" name="Shape 22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280" name="Shape 22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1" name="Shape 22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282" name="Shape 228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283" name="Shape 228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284" name="Shape 2284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85" name="Shape 2285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86" name="Shape 228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87" name="Shape 228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88" name="Shape 2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Shape 2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Shape 2290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1" name="Shape 229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Shape 2292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Shape 2293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Shape 2294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Shape 229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Shape 229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Shape 229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8" name="Shape 2298"/>
          <p:cNvSpPr txBox="1"/>
          <p:nvPr/>
        </p:nvSpPr>
        <p:spPr>
          <a:xfrm>
            <a:off x="1981200" y="1524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educativo</a:t>
            </a:r>
          </a:p>
        </p:txBody>
      </p:sp>
      <p:pic>
        <p:nvPicPr>
          <p:cNvPr id="2299" name="Shape 22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88633" y="1768435"/>
            <a:ext cx="939243" cy="9392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Shape 230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Shape 230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Shape 230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7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07" name="Shape 230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8" name="Shape 230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Shape 230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0" name="Shape 231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Shape 231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Shape 231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Shape 231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Shape 231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Shape 231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6" name="Shape 231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Shape 231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318" name="Shape 231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Shape 231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320" name="Shape 232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321" name="Shape 232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322" name="Shape 2322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323" name="Shape 2323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324" name="Shape 232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325" name="Shape 232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326" name="Shape 2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Shape 23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Shape 2328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9" name="Shape 232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Shape 2330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Shape 2331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Shape 2332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Shape 233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Shape 233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Shape 233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Shape 2336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</a:p>
        </p:txBody>
      </p:sp>
      <p:pic>
        <p:nvPicPr>
          <p:cNvPr id="2337" name="Shape 23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8066" y="178667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Shape 23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418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Shape 23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9900" y="316269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Shape 23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30900" y="4509214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Shape 23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2400" y="44780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Shape 23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18200" y="3175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Shape 23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16210" y="3107153"/>
            <a:ext cx="931445" cy="93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Shape 23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18200" y="181143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Shape 23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501900" y="3162696"/>
            <a:ext cx="875903" cy="87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Shape 234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33400" y="4419600"/>
            <a:ext cx="939085" cy="93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Shape 234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425700" y="4509214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Shape 234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28532" y="4478039"/>
            <a:ext cx="855960" cy="85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Shape 234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438400" y="58674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Shape 235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33400" y="5867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Shape 235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823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Shape 2352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conductor</a:t>
            </a:r>
          </a:p>
        </p:txBody>
      </p:sp>
      <p:sp>
        <p:nvSpPr>
          <p:cNvPr id="2353" name="Shape 235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Terapista Ocupacional</a:t>
            </a:r>
          </a:p>
        </p:txBody>
      </p:sp>
      <p:sp>
        <p:nvSpPr>
          <p:cNvPr id="2354" name="Shape 235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manitas</a:t>
            </a:r>
          </a:p>
        </p:txBody>
      </p:sp>
      <p:sp>
        <p:nvSpPr>
          <p:cNvPr id="2355" name="Shape 2355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piloto</a:t>
            </a:r>
          </a:p>
        </p:txBody>
      </p:sp>
      <p:sp>
        <p:nvSpPr>
          <p:cNvPr id="2356" name="Shape 2356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oficial de policía</a:t>
            </a:r>
          </a:p>
        </p:txBody>
      </p:sp>
      <p:sp>
        <p:nvSpPr>
          <p:cNvPr id="2357" name="Shape 2357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cartero</a:t>
            </a:r>
          </a:p>
        </p:txBody>
      </p:sp>
      <p:sp>
        <p:nvSpPr>
          <p:cNvPr id="2358" name="Shape 2358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enfermera</a:t>
            </a:r>
          </a:p>
        </p:txBody>
      </p:sp>
      <p:sp>
        <p:nvSpPr>
          <p:cNvPr id="2359" name="Shape 2359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Terapista de lenguaje</a:t>
            </a:r>
          </a:p>
        </p:txBody>
      </p:sp>
      <p:grpSp>
        <p:nvGrpSpPr>
          <p:cNvPr id="2360" name="Shape 2360"/>
          <p:cNvGrpSpPr/>
          <p:nvPr/>
        </p:nvGrpSpPr>
        <p:grpSpPr>
          <a:xfrm>
            <a:off x="3771900" y="2875259"/>
            <a:ext cx="1600199" cy="1163340"/>
            <a:chOff x="3771900" y="2875259"/>
            <a:chExt cx="1600199" cy="1163340"/>
          </a:xfrm>
        </p:grpSpPr>
        <p:sp>
          <p:nvSpPr>
            <p:cNvPr id="2361" name="Shape 2361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62" name="Shape 2362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165600" y="3154659"/>
              <a:ext cx="863599" cy="86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3" name="Shape 2363"/>
            <p:cNvSpPr txBox="1"/>
            <p:nvPr/>
          </p:nvSpPr>
          <p:spPr>
            <a:xfrm>
              <a:off x="37719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dentista</a:t>
              </a:r>
            </a:p>
          </p:txBody>
        </p:sp>
      </p:grpSp>
      <p:sp>
        <p:nvSpPr>
          <p:cNvPr id="2364" name="Shape 236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</a:t>
            </a:r>
          </a:p>
        </p:txBody>
      </p:sp>
      <p:sp>
        <p:nvSpPr>
          <p:cNvPr id="2365" name="Shape 236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Asistente personal</a:t>
            </a:r>
          </a:p>
        </p:txBody>
      </p:sp>
      <p:sp>
        <p:nvSpPr>
          <p:cNvPr id="2366" name="Shape 236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portero</a:t>
            </a:r>
          </a:p>
        </p:txBody>
      </p:sp>
      <p:sp>
        <p:nvSpPr>
          <p:cNvPr id="2367" name="Shape 236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ánico</a:t>
            </a:r>
          </a:p>
        </p:txBody>
      </p:sp>
      <p:sp>
        <p:nvSpPr>
          <p:cNvPr id="2368" name="Shape 2368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fisio</a:t>
            </a:r>
          </a:p>
        </p:txBody>
      </p:sp>
      <p:sp>
        <p:nvSpPr>
          <p:cNvPr id="2369" name="Shape 2369"/>
          <p:cNvSpPr txBox="1"/>
          <p:nvPr/>
        </p:nvSpPr>
        <p:spPr>
          <a:xfrm>
            <a:off x="7315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asistenta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Shape 237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Shape 237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7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76" name="Shape 237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Shape 237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Shape 237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Shape 237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Shape 238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Shape 238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Shape 238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Shape 238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Shape 238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Shape 238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Shape 238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388" name="Shape 238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Shape 238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390" name="Shape 239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391" name="Shape 239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392" name="Shape 2392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393" name="Shape 2393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394" name="Shape 239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395" name="Shape 239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396" name="Shape 2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Shape 23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Shape 2398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9" name="Shape 239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Shape 2400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Shape 2401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Shape 2402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Shape 240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Shape 240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Shape 240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Shape 2406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Padre </a:t>
            </a:r>
          </a:p>
        </p:txBody>
      </p:sp>
      <p:pic>
        <p:nvPicPr>
          <p:cNvPr id="2407" name="Shape 24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" y="3162697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Shape 2408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niño/niña</a:t>
            </a:r>
          </a:p>
        </p:txBody>
      </p:sp>
      <p:sp>
        <p:nvSpPr>
          <p:cNvPr id="2409" name="Shape 2409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ebé</a:t>
            </a:r>
          </a:p>
        </p:txBody>
      </p:sp>
      <p:sp>
        <p:nvSpPr>
          <p:cNvPr id="2410" name="Shape 2410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hermana</a:t>
            </a:r>
          </a:p>
        </p:txBody>
      </p:sp>
      <p:sp>
        <p:nvSpPr>
          <p:cNvPr id="2411" name="Shape 241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ia</a:t>
            </a:r>
          </a:p>
        </p:txBody>
      </p:sp>
      <p:sp>
        <p:nvSpPr>
          <p:cNvPr id="2412" name="Shape 2412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adre</a:t>
            </a:r>
          </a:p>
        </p:txBody>
      </p:sp>
      <p:sp>
        <p:nvSpPr>
          <p:cNvPr id="2413" name="Shape 2413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señora</a:t>
            </a:r>
          </a:p>
        </p:txBody>
      </p:sp>
      <p:sp>
        <p:nvSpPr>
          <p:cNvPr id="2414" name="Shape 2414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hombre</a:t>
            </a:r>
          </a:p>
        </p:txBody>
      </p:sp>
      <p:sp>
        <p:nvSpPr>
          <p:cNvPr id="2415" name="Shape 2415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Abuelo</a:t>
            </a:r>
          </a:p>
        </p:txBody>
      </p:sp>
      <p:sp>
        <p:nvSpPr>
          <p:cNvPr id="2416" name="Shape 2416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Abuela</a:t>
            </a:r>
          </a:p>
        </p:txBody>
      </p:sp>
      <p:pic>
        <p:nvPicPr>
          <p:cNvPr id="2417" name="Shape 24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13000" y="4509214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Shape 24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78300" y="44958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Shape 24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783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Shape 24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13000" y="1836122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Shape 24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43600" y="1836122"/>
            <a:ext cx="843577" cy="84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Shape 24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72400" y="1784091"/>
            <a:ext cx="882908" cy="88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Shape 2423"/>
          <p:cNvPicPr preferRelativeResize="0"/>
          <p:nvPr/>
        </p:nvPicPr>
        <p:blipFill rotWithShape="1">
          <a:blip r:embed="rId13">
            <a:alphaModFix/>
          </a:blip>
          <a:srcRect l="21874" t="25780" r="26562" b="27344"/>
          <a:stretch/>
        </p:blipFill>
        <p:spPr>
          <a:xfrm>
            <a:off x="7709454" y="3193474"/>
            <a:ext cx="8382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4" name="Shape 2424"/>
          <p:cNvGrpSpPr/>
          <p:nvPr/>
        </p:nvGrpSpPr>
        <p:grpSpPr>
          <a:xfrm>
            <a:off x="1981200" y="2875259"/>
            <a:ext cx="1600199" cy="1163340"/>
            <a:chOff x="1981200" y="2875259"/>
            <a:chExt cx="1600199" cy="1163340"/>
          </a:xfrm>
        </p:grpSpPr>
        <p:sp>
          <p:nvSpPr>
            <p:cNvPr id="2425" name="Shape 2425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Shape 2426"/>
            <p:cNvSpPr txBox="1"/>
            <p:nvPr/>
          </p:nvSpPr>
          <p:spPr>
            <a:xfrm>
              <a:off x="19812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hermano</a:t>
              </a:r>
            </a:p>
          </p:txBody>
        </p:sp>
        <p:pic>
          <p:nvPicPr>
            <p:cNvPr id="2427" name="Shape 242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297984" y="3086496"/>
              <a:ext cx="952103" cy="952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8" name="Shape 24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52900" y="30734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Shape 24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3815250" flipH="1">
            <a:off x="5943599" y="3162696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Shape 2434"/>
          <p:cNvSpPr/>
          <p:nvPr/>
        </p:nvSpPr>
        <p:spPr>
          <a:xfrm>
            <a:off x="7333456" y="2875259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Shape 2435"/>
          <p:cNvSpPr/>
          <p:nvPr/>
        </p:nvSpPr>
        <p:spPr>
          <a:xfrm>
            <a:off x="7340600" y="4176762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Shape 2436"/>
          <p:cNvSpPr/>
          <p:nvPr/>
        </p:nvSpPr>
        <p:spPr>
          <a:xfrm>
            <a:off x="152401" y="419100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Shape 2437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Shape 243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9" name="Shape 243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Shape 244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Shape 244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Shape 244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Shape 24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Shape 2444"/>
          <p:cNvSpPr/>
          <p:nvPr/>
        </p:nvSpPr>
        <p:spPr>
          <a:xfrm>
            <a:off x="1956277" y="152400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Shape 2445"/>
          <p:cNvSpPr/>
          <p:nvPr/>
        </p:nvSpPr>
        <p:spPr>
          <a:xfrm>
            <a:off x="1956277" y="2875259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Shape 244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Shape 244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Shape 2448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Shape 2449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Shape 2450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Shape 2451"/>
          <p:cNvSpPr/>
          <p:nvPr/>
        </p:nvSpPr>
        <p:spPr>
          <a:xfrm>
            <a:off x="152401" y="2891134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Shape 245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Shape 245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454" name="Shape 245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Shape 245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456" name="Shape 245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457" name="Shape 245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458" name="Shape 2458"/>
          <p:cNvSpPr txBox="1"/>
          <p:nvPr/>
        </p:nvSpPr>
        <p:spPr>
          <a:xfrm>
            <a:off x="5562600" y="14935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me siento bien</a:t>
            </a:r>
          </a:p>
        </p:txBody>
      </p:sp>
      <p:sp>
        <p:nvSpPr>
          <p:cNvPr id="2459" name="Shape 2459"/>
          <p:cNvSpPr txBox="1"/>
          <p:nvPr/>
        </p:nvSpPr>
        <p:spPr>
          <a:xfrm>
            <a:off x="55626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 un problema con mi</a:t>
            </a:r>
          </a:p>
        </p:txBody>
      </p:sp>
      <p:sp>
        <p:nvSpPr>
          <p:cNvPr id="2460" name="Shape 2460"/>
          <p:cNvSpPr txBox="1"/>
          <p:nvPr/>
        </p:nvSpPr>
        <p:spPr>
          <a:xfrm>
            <a:off x="19812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quiero descansar en mi cama</a:t>
            </a:r>
          </a:p>
        </p:txBody>
      </p:sp>
      <p:sp>
        <p:nvSpPr>
          <p:cNvPr id="2461" name="Shape 2461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me gusta afeitarme</a:t>
            </a:r>
          </a:p>
        </p:txBody>
      </p:sp>
      <p:sp>
        <p:nvSpPr>
          <p:cNvPr id="2462" name="Shape 2462"/>
          <p:cNvSpPr txBox="1"/>
          <p:nvPr/>
        </p:nvSpPr>
        <p:spPr>
          <a:xfrm>
            <a:off x="1956277" y="154434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 el aseo</a:t>
            </a:r>
          </a:p>
        </p:txBody>
      </p:sp>
      <p:sp>
        <p:nvSpPr>
          <p:cNvPr id="2463" name="Shape 2463"/>
          <p:cNvSpPr txBox="1"/>
          <p:nvPr/>
        </p:nvSpPr>
        <p:spPr>
          <a:xfrm>
            <a:off x="152401" y="55626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 cambiarme</a:t>
            </a:r>
          </a:p>
        </p:txBody>
      </p:sp>
      <p:pic>
        <p:nvPicPr>
          <p:cNvPr id="2464" name="Shape 24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Shape 24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Shape 2466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Shape 246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Shape 2468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 algo de ayuda</a:t>
            </a:r>
          </a:p>
        </p:txBody>
      </p:sp>
      <p:pic>
        <p:nvPicPr>
          <p:cNvPr id="2469" name="Shape 24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Shape 2470"/>
          <p:cNvSpPr txBox="1"/>
          <p:nvPr/>
        </p:nvSpPr>
        <p:spPr>
          <a:xfrm>
            <a:off x="5562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 mis medicinas</a:t>
            </a:r>
          </a:p>
        </p:txBody>
      </p:sp>
      <p:sp>
        <p:nvSpPr>
          <p:cNvPr id="2471" name="Shape 2471"/>
          <p:cNvSpPr txBox="1"/>
          <p:nvPr/>
        </p:nvSpPr>
        <p:spPr>
          <a:xfrm>
            <a:off x="7340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 favor puedes limpiar mis gafas</a:t>
            </a:r>
          </a:p>
        </p:txBody>
      </p:sp>
      <p:sp>
        <p:nvSpPr>
          <p:cNvPr id="2472" name="Shape 2472"/>
          <p:cNvSpPr txBox="1"/>
          <p:nvPr/>
        </p:nvSpPr>
        <p:spPr>
          <a:xfrm>
            <a:off x="19812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gustaría una ducha</a:t>
            </a:r>
          </a:p>
        </p:txBody>
      </p:sp>
      <p:sp>
        <p:nvSpPr>
          <p:cNvPr id="2473" name="Shape 2473"/>
          <p:cNvSpPr txBox="1"/>
          <p:nvPr/>
        </p:nvSpPr>
        <p:spPr>
          <a:xfrm>
            <a:off x="37338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encantaría tomar un ba</a:t>
            </a:r>
            <a:r>
              <a:rPr lang="en-US">
                <a:solidFill>
                  <a:schemeClr val="dk1"/>
                </a:solidFill>
              </a:rPr>
              <a:t>ño</a:t>
            </a:r>
          </a:p>
        </p:txBody>
      </p:sp>
      <p:sp>
        <p:nvSpPr>
          <p:cNvPr id="2474" name="Shape 2474"/>
          <p:cNvSpPr txBox="1"/>
          <p:nvPr/>
        </p:nvSpPr>
        <p:spPr>
          <a:xfrm>
            <a:off x="3771900" y="555474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puedes peinar por favor</a:t>
            </a:r>
          </a:p>
        </p:txBody>
      </p:sp>
      <p:pic>
        <p:nvPicPr>
          <p:cNvPr id="2475" name="Shape 2475"/>
          <p:cNvPicPr preferRelativeResize="0"/>
          <p:nvPr/>
        </p:nvPicPr>
        <p:blipFill rotWithShape="1">
          <a:blip r:embed="rId7">
            <a:alphaModFix/>
          </a:blip>
          <a:srcRect b="39667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Shape 247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" y="4474101"/>
            <a:ext cx="878700" cy="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Shape 2477"/>
          <p:cNvSpPr txBox="1"/>
          <p:nvPr/>
        </p:nvSpPr>
        <p:spPr>
          <a:xfrm>
            <a:off x="152400" y="417676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puedes hacer las u</a:t>
            </a:r>
            <a:r>
              <a:rPr lang="en-US">
                <a:solidFill>
                  <a:schemeClr val="dk1"/>
                </a:solidFill>
              </a:rPr>
              <a:t>ñas, por favor</a:t>
            </a:r>
          </a:p>
        </p:txBody>
      </p:sp>
      <p:pic>
        <p:nvPicPr>
          <p:cNvPr id="2478" name="Shape 247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17187" y="5815569"/>
            <a:ext cx="902512" cy="90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Shape 247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3213549">
            <a:off x="3895733" y="5918457"/>
            <a:ext cx="621552" cy="62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Shape 248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19800" y="3276600"/>
            <a:ext cx="719435" cy="71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1" name="Shape 248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62200" y="4430882"/>
            <a:ext cx="909221" cy="90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Shape 248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148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Shape 248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22750" y="3113384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Shape 248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9721" y="3565526"/>
            <a:ext cx="473073" cy="47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Shape 248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797321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Shape 248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362199" y="3185883"/>
            <a:ext cx="909222" cy="90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Shape 248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36725" y="1797308"/>
            <a:ext cx="890030" cy="8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Shape 248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49275" y="5959476"/>
            <a:ext cx="746123" cy="7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Shape 2489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artículos de aseo</a:t>
            </a:r>
          </a:p>
        </p:txBody>
      </p:sp>
      <p:sp>
        <p:nvSpPr>
          <p:cNvPr id="2490" name="Shape 2490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partes del cuerpo</a:t>
            </a:r>
          </a:p>
        </p:txBody>
      </p:sp>
      <p:sp>
        <p:nvSpPr>
          <p:cNvPr id="2491" name="Shape 2491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ropa</a:t>
            </a:r>
          </a:p>
        </p:txBody>
      </p:sp>
      <p:pic>
        <p:nvPicPr>
          <p:cNvPr id="2492" name="Shape 249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39606" y="1799053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Shape 249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19589" y="3155651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Shape 249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16849" y="465663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Shape 249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411243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Shape 249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251982" y="4563526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Shape 2497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581650" y="45910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Shape 249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531848" y="4550648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9" name="Shape 249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065400" y="4572000"/>
            <a:ext cx="640200" cy="6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Shape 2504"/>
          <p:cNvSpPr/>
          <p:nvPr/>
        </p:nvSpPr>
        <p:spPr>
          <a:xfrm>
            <a:off x="1981200" y="1517204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Shape 250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Shape 250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7" name="Shape 250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8" name="Shape 250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9" name="Shape 250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510" name="Shape 251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1" name="Shape 251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Shape 251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Shape 251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Shape 251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Shape 251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Shape 251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Shape 251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Shape 251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Shape 251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Shape 252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Shape 252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Shape 252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523" name="Shape 252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Shape 252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525" name="Shape 252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526" name="Shape 252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527" name="Shape 252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528" name="Shape 252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529" name="Shape 25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Shape 25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Shape 253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532" name="Shape 253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2533" name="Shape 253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Shape 2534"/>
          <p:cNvSpPr txBox="1"/>
          <p:nvPr/>
        </p:nvSpPr>
        <p:spPr>
          <a:xfrm>
            <a:off x="1981200" y="1514098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 dolor en mi</a:t>
            </a: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2535" name="Shape 25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86675" y="1796482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Shape 25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53137" y="4487860"/>
            <a:ext cx="777875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Shape 25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02550" y="3178819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Shape 25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38400" y="5867400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Shape 25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40425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Shape 25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54984" y="4495800"/>
            <a:ext cx="881063" cy="88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Shape 25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67400" y="1791097"/>
            <a:ext cx="921614" cy="92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Shape 25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62199" y="1676400"/>
            <a:ext cx="1058862" cy="105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3" name="Shape 2543"/>
          <p:cNvSpPr/>
          <p:nvPr/>
        </p:nvSpPr>
        <p:spPr>
          <a:xfrm>
            <a:off x="2354984" y="1872991"/>
            <a:ext cx="616815" cy="540000"/>
          </a:xfrm>
          <a:custGeom>
            <a:avLst/>
            <a:gdLst/>
            <a:ahLst/>
            <a:cxnLst/>
            <a:rect l="0" t="0" r="0" b="0"/>
            <a:pathLst>
              <a:path w="1207542" h="897742" extrusionOk="0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4" name="Shape 2544"/>
          <p:cNvSpPr txBox="1"/>
          <p:nvPr/>
        </p:nvSpPr>
        <p:spPr>
          <a:xfrm>
            <a:off x="5562600" y="291705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enfermo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2545" name="Shape 25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91267" y="2194108"/>
            <a:ext cx="422167" cy="4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Shape 254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876800" y="1926674"/>
            <a:ext cx="412733" cy="41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Shape 254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flipH="1">
            <a:off x="4391335" y="1882207"/>
            <a:ext cx="409264" cy="4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Shape 2548"/>
          <p:cNvPicPr preferRelativeResize="0"/>
          <p:nvPr/>
        </p:nvPicPr>
        <p:blipFill rotWithShape="1">
          <a:blip r:embed="rId17">
            <a:alphaModFix/>
          </a:blip>
          <a:srcRect r="45584"/>
          <a:stretch/>
        </p:blipFill>
        <p:spPr>
          <a:xfrm>
            <a:off x="3810000" y="1600200"/>
            <a:ext cx="584195" cy="10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Shape 2549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cabeza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0" name="Shape 2550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siento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1" name="Shape 2551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oído</a:t>
            </a:r>
          </a:p>
        </p:txBody>
      </p:sp>
      <p:sp>
        <p:nvSpPr>
          <p:cNvPr id="2552" name="Shape 2552"/>
          <p:cNvSpPr txBox="1"/>
          <p:nvPr/>
        </p:nvSpPr>
        <p:spPr>
          <a:xfrm>
            <a:off x="1981200" y="41778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resfriado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3" name="Shape 255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picar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4" name="Shape 2554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espalda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5" name="Shape 2555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estómago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6" name="Shape 2556"/>
          <p:cNvSpPr txBox="1"/>
          <p:nvPr/>
        </p:nvSpPr>
        <p:spPr>
          <a:xfrm>
            <a:off x="190500" y="4195300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7" name="Shape 2557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dientes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2558" name="Shape 255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12764" y="5770564"/>
            <a:ext cx="935036" cy="93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Shape 255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12764" y="4495800"/>
            <a:ext cx="915899" cy="9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Shape 256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Shape 256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30335" y="311055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Shape 256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344738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3" name="Shape 2563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pecho</a:t>
            </a:r>
          </a:p>
        </p:txBody>
      </p:sp>
      <p:sp>
        <p:nvSpPr>
          <p:cNvPr id="2564" name="Shape 2564"/>
          <p:cNvSpPr txBox="1"/>
          <p:nvPr/>
        </p:nvSpPr>
        <p:spPr>
          <a:xfrm>
            <a:off x="73406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ay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65" name="Shape 2565"/>
          <p:cNvSpPr txBox="1"/>
          <p:nvPr/>
        </p:nvSpPr>
        <p:spPr>
          <a:xfrm>
            <a:off x="37719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calambre</a:t>
            </a:r>
          </a:p>
        </p:txBody>
      </p:sp>
      <p:sp>
        <p:nvSpPr>
          <p:cNvPr id="2566" name="Shape 256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garganta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67" name="Shape 2567"/>
          <p:cNvSpPr/>
          <p:nvPr/>
        </p:nvSpPr>
        <p:spPr>
          <a:xfrm rot="-767533">
            <a:off x="2306521" y="3219228"/>
            <a:ext cx="435244" cy="626561"/>
          </a:xfrm>
          <a:prstGeom prst="lightningBolt">
            <a:avLst/>
          </a:prstGeom>
          <a:solidFill>
            <a:srgbClr val="FF0000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Shape 2568"/>
          <p:cNvSpPr/>
          <p:nvPr/>
        </p:nvSpPr>
        <p:spPr>
          <a:xfrm rot="-767533">
            <a:off x="698684" y="3236608"/>
            <a:ext cx="263820" cy="516743"/>
          </a:xfrm>
          <a:prstGeom prst="lightningBolt">
            <a:avLst/>
          </a:prstGeom>
          <a:solidFill>
            <a:srgbClr val="FF0000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9" name="Shape 2569"/>
          <p:cNvSpPr/>
          <p:nvPr/>
        </p:nvSpPr>
        <p:spPr>
          <a:xfrm rot="-767533">
            <a:off x="4131735" y="5975066"/>
            <a:ext cx="262774" cy="318550"/>
          </a:xfrm>
          <a:prstGeom prst="lightningBolt">
            <a:avLst/>
          </a:prstGeom>
          <a:solidFill>
            <a:srgbClr val="FF0000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0" name="Shape 2570"/>
          <p:cNvSpPr/>
          <p:nvPr/>
        </p:nvSpPr>
        <p:spPr>
          <a:xfrm rot="-767532" flipH="1">
            <a:off x="4594917" y="5983310"/>
            <a:ext cx="328863" cy="243882"/>
          </a:xfrm>
          <a:prstGeom prst="lightningBolt">
            <a:avLst/>
          </a:prstGeom>
          <a:solidFill>
            <a:srgbClr val="FF0000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1" name="Shape 2571"/>
          <p:cNvSpPr/>
          <p:nvPr/>
        </p:nvSpPr>
        <p:spPr>
          <a:xfrm rot="-767533" flipH="1">
            <a:off x="2976482" y="6266595"/>
            <a:ext cx="377982" cy="182712"/>
          </a:xfrm>
          <a:prstGeom prst="lightningBolt">
            <a:avLst/>
          </a:prstGeom>
          <a:solidFill>
            <a:srgbClr val="FF0000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Shape 25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Shape 257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Shape 2578"/>
          <p:cNvSpPr/>
          <p:nvPr/>
        </p:nvSpPr>
        <p:spPr>
          <a:xfrm>
            <a:off x="152398" y="4191000"/>
            <a:ext cx="1600201" cy="1219199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9" name="Shape 257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Shape 258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1" name="Shape 258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Shape 258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3" name="Shape 258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</a:t>
            </a:r>
          </a:p>
        </p:txBody>
      </p:sp>
      <p:sp>
        <p:nvSpPr>
          <p:cNvPr id="2584" name="Shape 2584"/>
          <p:cNvSpPr/>
          <p:nvPr/>
        </p:nvSpPr>
        <p:spPr>
          <a:xfrm>
            <a:off x="5562600" y="4196328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85" name="Shape 258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lang="en-US" sz="6000" b="0" i="0" u="none" strike="noStrike" cap="none" baseline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586" name="Shape 258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Shape 258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ser</a:t>
            </a:r>
          </a:p>
        </p:txBody>
      </p:sp>
      <p:sp>
        <p:nvSpPr>
          <p:cNvPr id="2588" name="Shape 2588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soy</a:t>
            </a:r>
          </a:p>
        </p:txBody>
      </p:sp>
      <p:sp>
        <p:nvSpPr>
          <p:cNvPr id="2589" name="Shape 258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2590" name="Shape 259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1" name="Shape 259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592" name="Shape 259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3" name="Shape 259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594" name="Shape 259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595" name="Shape 259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596" name="Shape 259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Position words</a:t>
            </a:r>
          </a:p>
        </p:txBody>
      </p:sp>
      <p:sp>
        <p:nvSpPr>
          <p:cNvPr id="2597" name="Shape 2597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todo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2598" name="Shape 2598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nada</a:t>
            </a:r>
          </a:p>
        </p:txBody>
      </p:sp>
      <p:sp>
        <p:nvSpPr>
          <p:cNvPr id="2599" name="Shape 259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</a:p>
        </p:txBody>
      </p:sp>
      <p:sp>
        <p:nvSpPr>
          <p:cNvPr id="2600" name="Shape 2600"/>
          <p:cNvSpPr txBox="1"/>
          <p:nvPr/>
        </p:nvSpPr>
        <p:spPr>
          <a:xfrm>
            <a:off x="19812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esto</a:t>
            </a:r>
          </a:p>
        </p:txBody>
      </p:sp>
      <p:sp>
        <p:nvSpPr>
          <p:cNvPr id="2601" name="Shape 260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</a:t>
            </a:r>
          </a:p>
        </p:txBody>
      </p:sp>
      <p:sp>
        <p:nvSpPr>
          <p:cNvPr id="2602" name="Shape 260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603" name="Shape 260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604" name="Shape 26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Shape 26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Shape 260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7" name="Shape 260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Shape 260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con</a:t>
            </a:r>
          </a:p>
        </p:txBody>
      </p:sp>
      <p:pic>
        <p:nvPicPr>
          <p:cNvPr id="2609" name="Shape 26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Shape 2610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1" name="Shape 261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2612" name="Shape 2612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2613" name="Shape 2613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Shape 2614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algunos</a:t>
            </a:r>
          </a:p>
        </p:txBody>
      </p:sp>
      <p:sp>
        <p:nvSpPr>
          <p:cNvPr id="2615" name="Shape 2615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6" name="Shape 26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3800" y="18542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Shape 2617"/>
          <p:cNvSpPr txBox="1"/>
          <p:nvPr/>
        </p:nvSpPr>
        <p:spPr>
          <a:xfrm>
            <a:off x="1956277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posición de las palabras</a:t>
            </a:r>
          </a:p>
        </p:txBody>
      </p:sp>
      <p:pic>
        <p:nvPicPr>
          <p:cNvPr id="2618" name="Shape 26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Shape 26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6700" y="4509214"/>
            <a:ext cx="495299" cy="4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0" name="Shape 26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Shape 2621"/>
          <p:cNvSpPr/>
          <p:nvPr/>
        </p:nvSpPr>
        <p:spPr>
          <a:xfrm>
            <a:off x="533400" y="3193474"/>
            <a:ext cx="838199" cy="699651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Shape 2622"/>
          <p:cNvSpPr/>
          <p:nvPr/>
        </p:nvSpPr>
        <p:spPr>
          <a:xfrm>
            <a:off x="762000" y="4529553"/>
            <a:ext cx="838199" cy="699651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Shape 2623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4" name="Shape 2624"/>
          <p:cNvSpPr/>
          <p:nvPr/>
        </p:nvSpPr>
        <p:spPr>
          <a:xfrm>
            <a:off x="4054519" y="3429000"/>
            <a:ext cx="517480" cy="499646"/>
          </a:xfrm>
          <a:prstGeom prst="triangle">
            <a:avLst>
              <a:gd name="adj" fmla="val 50000"/>
            </a:avLst>
          </a:prstGeom>
          <a:solidFill>
            <a:srgbClr val="3366FF"/>
          </a:solidFill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5" name="Shape 2625"/>
          <p:cNvCxnSpPr/>
          <p:nvPr/>
        </p:nvCxnSpPr>
        <p:spPr>
          <a:xfrm flipH="1">
            <a:off x="4545011" y="3234640"/>
            <a:ext cx="636588" cy="499159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626" name="Shape 2626"/>
          <p:cNvSpPr/>
          <p:nvPr/>
        </p:nvSpPr>
        <p:spPr>
          <a:xfrm>
            <a:off x="2667000" y="3615153"/>
            <a:ext cx="365080" cy="347245"/>
          </a:xfrm>
          <a:prstGeom prst="triangle">
            <a:avLst>
              <a:gd name="adj" fmla="val 50000"/>
            </a:avLst>
          </a:prstGeom>
          <a:solidFill>
            <a:srgbClr val="3366FF"/>
          </a:solidFill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7" name="Shape 2627"/>
          <p:cNvCxnSpPr/>
          <p:nvPr/>
        </p:nvCxnSpPr>
        <p:spPr>
          <a:xfrm rot="5400000">
            <a:off x="2581104" y="3341515"/>
            <a:ext cx="478180" cy="158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2628" name="Shape 2628"/>
          <p:cNvGrpSpPr/>
          <p:nvPr/>
        </p:nvGrpSpPr>
        <p:grpSpPr>
          <a:xfrm>
            <a:off x="1981200" y="4170660"/>
            <a:ext cx="1600199" cy="1183679"/>
            <a:chOff x="1981200" y="4170660"/>
            <a:chExt cx="1600199" cy="1183679"/>
          </a:xfrm>
        </p:grpSpPr>
        <p:sp>
          <p:nvSpPr>
            <p:cNvPr id="2629" name="Shape 2629"/>
            <p:cNvSpPr/>
            <p:nvPr/>
          </p:nvSpPr>
          <p:spPr>
            <a:xfrm>
              <a:off x="1981200" y="4191000"/>
              <a:ext cx="1600199" cy="1163340"/>
            </a:xfrm>
            <a:prstGeom prst="rect">
              <a:avLst/>
            </a:prstGeom>
            <a:solidFill>
              <a:srgbClr val="0080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Shape 2630"/>
            <p:cNvSpPr txBox="1"/>
            <p:nvPr/>
          </p:nvSpPr>
          <p:spPr>
            <a:xfrm>
              <a:off x="19812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para</a:t>
              </a:r>
            </a:p>
          </p:txBody>
        </p:sp>
        <p:pic>
          <p:nvPicPr>
            <p:cNvPr id="2631" name="Shape 263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362677" y="4365605"/>
              <a:ext cx="968394" cy="968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2" name="Shape 26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783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Shape 2633"/>
          <p:cNvSpPr txBox="1"/>
          <p:nvPr/>
        </p:nvSpPr>
        <p:spPr>
          <a:xfrm>
            <a:off x="5562600" y="14478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fuera</a:t>
            </a:r>
          </a:p>
        </p:txBody>
      </p:sp>
      <p:grpSp>
        <p:nvGrpSpPr>
          <p:cNvPr id="2634" name="Shape 2634"/>
          <p:cNvGrpSpPr/>
          <p:nvPr/>
        </p:nvGrpSpPr>
        <p:grpSpPr>
          <a:xfrm>
            <a:off x="3771900" y="1502945"/>
            <a:ext cx="1600199" cy="1164053"/>
            <a:chOff x="3771900" y="1502945"/>
            <a:chExt cx="1600199" cy="1164053"/>
          </a:xfrm>
        </p:grpSpPr>
        <p:sp>
          <p:nvSpPr>
            <p:cNvPr id="2635" name="Shape 2635"/>
            <p:cNvSpPr/>
            <p:nvPr/>
          </p:nvSpPr>
          <p:spPr>
            <a:xfrm>
              <a:off x="3771900" y="1503659"/>
              <a:ext cx="1600199" cy="1163340"/>
            </a:xfrm>
            <a:prstGeom prst="rect">
              <a:avLst/>
            </a:prstGeom>
            <a:solidFill>
              <a:srgbClr val="FFEF07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Shape 2636"/>
            <p:cNvSpPr txBox="1"/>
            <p:nvPr/>
          </p:nvSpPr>
          <p:spPr>
            <a:xfrm>
              <a:off x="3771900" y="1502945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diversión</a:t>
              </a:r>
            </a:p>
          </p:txBody>
        </p:sp>
        <p:pic>
          <p:nvPicPr>
            <p:cNvPr id="2637" name="Shape 263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140200" y="1797308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8" name="Shape 263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38592" y="1752600"/>
            <a:ext cx="819407" cy="819407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Shape 263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arroba</a:t>
            </a:r>
          </a:p>
        </p:txBody>
      </p:sp>
      <p:sp>
        <p:nvSpPr>
          <p:cNvPr id="2640" name="Shape 2640"/>
          <p:cNvSpPr txBox="1"/>
          <p:nvPr/>
        </p:nvSpPr>
        <p:spPr>
          <a:xfrm>
            <a:off x="73406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el/la</a:t>
            </a:r>
          </a:p>
        </p:txBody>
      </p:sp>
      <p:sp>
        <p:nvSpPr>
          <p:cNvPr id="2641" name="Shape 2641"/>
          <p:cNvSpPr/>
          <p:nvPr/>
        </p:nvSpPr>
        <p:spPr>
          <a:xfrm>
            <a:off x="7772400" y="5901153"/>
            <a:ext cx="685799" cy="575846"/>
          </a:xfrm>
          <a:prstGeom prst="triangle">
            <a:avLst>
              <a:gd name="adj" fmla="val 50000"/>
            </a:avLst>
          </a:prstGeom>
          <a:solidFill>
            <a:srgbClr val="3366FF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Shape 2642"/>
          <p:cNvSpPr txBox="1"/>
          <p:nvPr/>
        </p:nvSpPr>
        <p:spPr>
          <a:xfrm>
            <a:off x="5562600" y="419632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cerca</a:t>
            </a:r>
          </a:p>
        </p:txBody>
      </p:sp>
      <p:pic>
        <p:nvPicPr>
          <p:cNvPr id="2643" name="Shape 264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337300" y="4529553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4" name="Shape 26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23717" y="4483814"/>
            <a:ext cx="944562" cy="9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3771900" y="55626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67" name="Shape 3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Cumpleaños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Edad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Vivo con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Mascota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Escuela/colegio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(Ayuda comunicacional??)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Música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Película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Pasatiempo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{Programas de televisión??}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3771900" y="556260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Cuéntame acerca de tí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scapacidad</a:t>
            </a:r>
          </a:p>
        </p:txBody>
      </p:sp>
      <p:sp>
        <p:nvSpPr>
          <p:cNvPr id="388" name="Shape 38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Nombre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Vivo en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381000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407" name="Shape 4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" y="4185435"/>
            <a:ext cx="1032755" cy="103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11">
            <a:alphaModFix/>
          </a:blip>
          <a:srcRect r="45584" b="35537"/>
          <a:stretch/>
        </p:blipFill>
        <p:spPr>
          <a:xfrm>
            <a:off x="2362200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43600" y="1676400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0062" y="3023306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13">
            <a:alphaModFix/>
          </a:blip>
          <a:srcRect l="61914" t="38325"/>
          <a:stretch/>
        </p:blipFill>
        <p:spPr>
          <a:xfrm>
            <a:off x="758233" y="3495053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13">
            <a:alphaModFix/>
          </a:blip>
          <a:srcRect r="31944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65587" y="2985337"/>
            <a:ext cx="1012799" cy="10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48337" y="2819400"/>
            <a:ext cx="1262063" cy="126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 rotWithShape="1">
          <a:blip r:embed="rId16">
            <a:alphaModFix/>
          </a:blip>
          <a:srcRect r="49804"/>
          <a:stretch/>
        </p:blipFill>
        <p:spPr>
          <a:xfrm>
            <a:off x="7848600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4791" y="5820191"/>
            <a:ext cx="656809" cy="65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77812" y="58404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3000" y="58531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3622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121150" y="4316491"/>
            <a:ext cx="901700" cy="9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696200" y="4424917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790485" y="44061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438400" y="58547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324600" y="43434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2209800" y="62484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óvi</a:t>
            </a: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 flipH="1">
            <a:off x="3771898" y="5922591"/>
            <a:ext cx="630609" cy="63060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4343400" y="6228348"/>
            <a:ext cx="381000" cy="324851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Shape 43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699671" y="5995071"/>
            <a:ext cx="634327" cy="6343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Shape 264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0" name="Shape 265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1" name="Shape 265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2" name="Shape 265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3" name="Shape 265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4" name="Shape 26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5" name="Shape 265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6" name="Shape 26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7" name="Shape 265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8" name="Shape 26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9" name="Shape 26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0" name="Shape 26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1" name="Shape 26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2" name="Shape 26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Shape 26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Shape 266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5" name="Shape 266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666" name="Shape 266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7" name="Shape 266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2668" name="Shape 266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2669" name="Shape 266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670" name="Shape 267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arriba</a:t>
            </a:r>
          </a:p>
        </p:txBody>
      </p:sp>
      <p:sp>
        <p:nvSpPr>
          <p:cNvPr id="2671" name="Shape 267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abajo</a:t>
            </a:r>
          </a:p>
        </p:txBody>
      </p:sp>
      <p:sp>
        <p:nvSpPr>
          <p:cNvPr id="2672" name="Shape 267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adentro</a:t>
            </a:r>
          </a:p>
        </p:txBody>
      </p:sp>
      <p:sp>
        <p:nvSpPr>
          <p:cNvPr id="2673" name="Shape 267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allá</a:t>
            </a:r>
          </a:p>
        </p:txBody>
      </p:sp>
      <p:sp>
        <p:nvSpPr>
          <p:cNvPr id="2674" name="Shape 267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centro</a:t>
            </a:r>
          </a:p>
        </p:txBody>
      </p:sp>
      <p:sp>
        <p:nvSpPr>
          <p:cNvPr id="2675" name="Shape 267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encima</a:t>
            </a:r>
          </a:p>
        </p:txBody>
      </p:sp>
      <p:sp>
        <p:nvSpPr>
          <p:cNvPr id="2676" name="Shape 267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salir</a:t>
            </a:r>
          </a:p>
        </p:txBody>
      </p:sp>
      <p:sp>
        <p:nvSpPr>
          <p:cNvPr id="2677" name="Shape 267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 alto</a:t>
            </a:r>
          </a:p>
        </p:txBody>
      </p:sp>
      <p:sp>
        <p:nvSpPr>
          <p:cNvPr id="2678" name="Shape 267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 bajo</a:t>
            </a:r>
          </a:p>
        </p:txBody>
      </p:sp>
      <p:sp>
        <p:nvSpPr>
          <p:cNvPr id="2679" name="Shape 2679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debajo</a:t>
            </a:r>
          </a:p>
        </p:txBody>
      </p:sp>
      <p:sp>
        <p:nvSpPr>
          <p:cNvPr id="2680" name="Shape 268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encima</a:t>
            </a:r>
          </a:p>
        </p:txBody>
      </p:sp>
      <p:sp>
        <p:nvSpPr>
          <p:cNvPr id="2681" name="Shape 268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682" name="Shape 268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683" name="Shape 26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Shape 26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Shape 268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6" name="Shape 268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7" name="Shape 268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Shape 26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1835408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Shape 268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47892" y="1828800"/>
            <a:ext cx="705108" cy="70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Shape 26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1" name="Shape 2691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2692" name="Shape 2692"/>
            <p:cNvSpPr/>
            <p:nvPr/>
          </p:nvSpPr>
          <p:spPr>
            <a:xfrm>
              <a:off x="7340600" y="1503659"/>
              <a:ext cx="1600199" cy="1163340"/>
            </a:xfrm>
            <a:prstGeom prst="rect">
              <a:avLst/>
            </a:prstGeom>
            <a:solidFill>
              <a:srgbClr val="0080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Shape 2693"/>
            <p:cNvSpPr txBox="1"/>
            <p:nvPr/>
          </p:nvSpPr>
          <p:spPr>
            <a:xfrm>
              <a:off x="7340121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afuera</a:t>
              </a:r>
            </a:p>
          </p:txBody>
        </p:sp>
        <p:pic>
          <p:nvPicPr>
            <p:cNvPr id="2694" name="Shape 269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722156" y="1784608"/>
              <a:ext cx="825499" cy="825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5" name="Shape 269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75350" y="315976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Shape 269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22156" y="313055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Shape 269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2730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Shape 269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148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Shape 269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3100" y="447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Shape 270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436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Shape 270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696200" y="4400550"/>
            <a:ext cx="1009649" cy="10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2" name="Shape 2702"/>
          <p:cNvSpPr/>
          <p:nvPr/>
        </p:nvSpPr>
        <p:spPr>
          <a:xfrm>
            <a:off x="3771900" y="3401069"/>
            <a:ext cx="609599" cy="609599"/>
          </a:xfrm>
          <a:prstGeom prst="mathMultiply">
            <a:avLst>
              <a:gd name="adj1" fmla="val 23520"/>
            </a:avLst>
          </a:prstGeom>
          <a:solidFill>
            <a:srgbClr val="3366FF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3" name="Shape 2703"/>
          <p:cNvGrpSpPr/>
          <p:nvPr/>
        </p:nvGrpSpPr>
        <p:grpSpPr>
          <a:xfrm>
            <a:off x="1981200" y="2854919"/>
            <a:ext cx="1600199" cy="1183680"/>
            <a:chOff x="1981200" y="2854919"/>
            <a:chExt cx="1600199" cy="1183680"/>
          </a:xfrm>
        </p:grpSpPr>
        <p:sp>
          <p:nvSpPr>
            <p:cNvPr id="2704" name="Shape 2704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0080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Shape 2705"/>
            <p:cNvSpPr txBox="1"/>
            <p:nvPr/>
          </p:nvSpPr>
          <p:spPr>
            <a:xfrm>
              <a:off x="19812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aquí</a:t>
              </a: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2438400" y="3429000"/>
              <a:ext cx="609599" cy="609599"/>
            </a:xfrm>
            <a:prstGeom prst="mathMultiply">
              <a:avLst>
                <a:gd name="adj1" fmla="val 23520"/>
              </a:avLst>
            </a:prstGeom>
            <a:solidFill>
              <a:srgbClr val="3366FF"/>
            </a:solidFill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7" name="Shape 2707"/>
            <p:cNvCxnSpPr/>
            <p:nvPr/>
          </p:nvCxnSpPr>
          <p:spPr>
            <a:xfrm rot="5400000">
              <a:off x="2548839" y="3387833"/>
              <a:ext cx="388719" cy="1587"/>
            </a:xfrm>
            <a:prstGeom prst="straightConnector1">
              <a:avLst/>
            </a:prstGeom>
            <a:noFill/>
            <a:ln w="38100" cap="flat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cxnSp>
        <p:nvCxnSpPr>
          <p:cNvPr id="2708" name="Shape 2708"/>
          <p:cNvCxnSpPr/>
          <p:nvPr/>
        </p:nvCxnSpPr>
        <p:spPr>
          <a:xfrm flipH="1">
            <a:off x="4381499" y="3234640"/>
            <a:ext cx="636588" cy="499159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Shape 2713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4" name="Shape 2714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Shape 2715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Shape 2716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Shape 2717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Shape 2718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Shape 2719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0" name="Shape 2720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1" name="Shape 2721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9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2722" name="Shape 2722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600" b="1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23" name="Shape 272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724" name="Shape 272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Shape 2725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Shape 2726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Shape 2727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8" name="Shape 272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729" name="Shape 272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2730" name="Shape 273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731" name="Shape 273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breakfast</a:t>
            </a:r>
          </a:p>
        </p:txBody>
      </p:sp>
      <p:sp>
        <p:nvSpPr>
          <p:cNvPr id="2732" name="Shape 273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numbers</a:t>
            </a:r>
          </a:p>
        </p:txBody>
      </p:sp>
      <p:sp>
        <p:nvSpPr>
          <p:cNvPr id="2733" name="Shape 273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2734" name="Shape 273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2735" name="Shape 273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2736" name="Shape 273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2737" name="Shape 273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2738" name="Shape 27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Shape 27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Shape 2740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2741" name="Shape 274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Shape 2742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3" name="Shape 2743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4" name="Shape 2744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5" name="Shape 2745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Shape 2746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7" name="Shape 2747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8" name="Shape 2748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sp>
        <p:nvSpPr>
          <p:cNvPr id="2749" name="Shape 2749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7DFFCE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9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ABC</a:t>
            </a:r>
          </a:p>
        </p:txBody>
      </p:sp>
      <p:sp>
        <p:nvSpPr>
          <p:cNvPr id="2750" name="Shape 275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Spelling</a:t>
            </a:r>
          </a:p>
        </p:txBody>
      </p:sp>
      <p:pic>
        <p:nvPicPr>
          <p:cNvPr id="2751" name="Shape 27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Shape 27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2805" y="1780658"/>
            <a:ext cx="893762" cy="893763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Shape 2753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Shape 2758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7DFFCE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9" name="Shape 275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0" name="Shape 276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Shape 276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2" name="Shape 276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3" name="Shape 276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764" name="Shape 276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5" name="Shape 276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6" name="Shape 276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7" name="Shape 276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8" name="Shape 276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Shape 276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0" name="Shape 277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1" name="Shape 277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2" name="Shape 277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3" name="Shape 277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4" name="Shape 277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5" name="Shape 277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6" name="Shape 277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777" name="Shape 277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8" name="Shape 277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779" name="Shape 277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780" name="Shape 278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781" name="Shape 2781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</a:p>
        </p:txBody>
      </p:sp>
      <p:sp>
        <p:nvSpPr>
          <p:cNvPr id="2783" name="Shape 2783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</a:p>
        </p:txBody>
      </p:sp>
      <p:sp>
        <p:nvSpPr>
          <p:cNvPr id="2784" name="Shape 2784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</a:p>
        </p:txBody>
      </p:sp>
      <p:sp>
        <p:nvSpPr>
          <p:cNvPr id="2785" name="Shape 2785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2786" name="Shape 2786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2787" name="Shape 2787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</a:p>
        </p:txBody>
      </p:sp>
      <p:sp>
        <p:nvSpPr>
          <p:cNvPr id="2788" name="Shape 2788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6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N-Z</a:t>
            </a:r>
          </a:p>
        </p:txBody>
      </p:sp>
      <p:sp>
        <p:nvSpPr>
          <p:cNvPr id="2789" name="Shape 2789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</a:p>
        </p:txBody>
      </p:sp>
      <p:sp>
        <p:nvSpPr>
          <p:cNvPr id="2790" name="Shape 2790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</a:p>
        </p:txBody>
      </p:sp>
      <p:sp>
        <p:nvSpPr>
          <p:cNvPr id="2791" name="Shape 2791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</a:p>
        </p:txBody>
      </p:sp>
      <p:sp>
        <p:nvSpPr>
          <p:cNvPr id="2792" name="Shape 2792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</a:p>
        </p:txBody>
      </p:sp>
      <p:sp>
        <p:nvSpPr>
          <p:cNvPr id="2793" name="Shape 2793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</a:p>
        </p:txBody>
      </p:sp>
      <p:sp>
        <p:nvSpPr>
          <p:cNvPr id="2794" name="Shape 2794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2795" name="Shape 2795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2796" name="Shape 279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2797" name="Shape 2797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2798" name="Shape 279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799" name="Shape 279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00" name="Shape 28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Shape 28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Shape 280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03" name="Shape 2803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2804" name="Shape 2804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05" name="Shape 2805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6" name="Shape 280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07" name="Shape 28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  <p:sp>
        <p:nvSpPr>
          <p:cNvPr id="2808" name="Shape 2808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Shape 2813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7DFFCE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4" name="Shape 281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5" name="Shape 281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6" name="Shape 281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7" name="Shape 281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8" name="Shape 281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19" name="Shape 281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0" name="Shape 282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1" name="Shape 282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Shape 282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Shape 282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Shape 282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Shape 282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Shape 282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Shape 282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Shape 282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Shape 282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Shape 283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1" name="Shape 283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832" name="Shape 283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3" name="Shape 283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834" name="Shape 283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835" name="Shape 283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836" name="Shape 2836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</a:p>
        </p:txBody>
      </p:sp>
      <p:sp>
        <p:nvSpPr>
          <p:cNvPr id="2837" name="Shape 2837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2838" name="Shape 2838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</a:p>
        </p:txBody>
      </p:sp>
      <p:sp>
        <p:nvSpPr>
          <p:cNvPr id="2839" name="Shape 2839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</a:p>
        </p:txBody>
      </p:sp>
      <p:sp>
        <p:nvSpPr>
          <p:cNvPr id="2840" name="Shape 2840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2841" name="Shape 2841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</a:p>
        </p:txBody>
      </p:sp>
      <p:sp>
        <p:nvSpPr>
          <p:cNvPr id="2842" name="Shape 2842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2843" name="Shape 2843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6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2844" name="Shape 2844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2845" name="Shape 2845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</a:p>
        </p:txBody>
      </p:sp>
      <p:sp>
        <p:nvSpPr>
          <p:cNvPr id="2846" name="Shape 2846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</a:p>
        </p:txBody>
      </p:sp>
      <p:sp>
        <p:nvSpPr>
          <p:cNvPr id="2847" name="Shape 2847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2848" name="Shape 2848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849" name="Shape 2849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2850" name="Shape 2850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</a:t>
            </a:r>
          </a:p>
        </p:txBody>
      </p:sp>
      <p:sp>
        <p:nvSpPr>
          <p:cNvPr id="2851" name="Shape 285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2852" name="Shape 2852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2853" name="Shape 285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854" name="Shape 285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55" name="Shape 28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Shape 28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7" name="Shape 285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58" name="Shape 2858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pic>
        <p:nvPicPr>
          <p:cNvPr id="2859" name="Shape 285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60" name="Shape 2860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1" name="Shape 286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62" name="Shape 28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Shape 2867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8" name="Shape 286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9" name="Shape 286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0" name="Shape 287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1" name="Shape 287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2" name="Shape 287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73" name="Shape 287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4" name="Shape 287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5" name="Shape 287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6" name="Shape 287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7" name="Shape 287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8" name="Shape 287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9" name="Shape 287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0" name="Shape 28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1" name="Shape 288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2" name="Shape 288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3" name="Shape 288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4" name="Shape 288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5" name="Shape 288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886" name="Shape 288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7" name="Shape 288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888" name="Shape 288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889" name="Shape 288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890" name="Shape 2890"/>
          <p:cNvSpPr txBox="1"/>
          <p:nvPr/>
        </p:nvSpPr>
        <p:spPr>
          <a:xfrm>
            <a:off x="1981200" y="1748333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2891" name="Shape 2891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2892" name="Shape 2892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2893" name="Shape 2893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2894" name="Shape 2894"/>
          <p:cNvSpPr txBox="1"/>
          <p:nvPr/>
        </p:nvSpPr>
        <p:spPr>
          <a:xfrm>
            <a:off x="152401" y="29718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2895" name="Shape 2895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2896" name="Shape 2896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2897" name="Shape 2897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6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2898" name="Shape 2898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2899" name="Shape 2899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2900" name="Shape 2900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</a:p>
        </p:txBody>
      </p:sp>
      <p:sp>
        <p:nvSpPr>
          <p:cNvPr id="2901" name="Shape 2901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sp>
        <p:nvSpPr>
          <p:cNvPr id="2902" name="Shape 2902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</a:t>
            </a:r>
          </a:p>
        </p:txBody>
      </p:sp>
      <p:sp>
        <p:nvSpPr>
          <p:cNvPr id="2903" name="Shape 290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calculator</a:t>
            </a:r>
          </a:p>
        </p:txBody>
      </p:sp>
      <p:pic>
        <p:nvPicPr>
          <p:cNvPr id="2904" name="Shape 2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Shape 29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06" name="Shape 2906"/>
          <p:cNvSpPr/>
          <p:nvPr/>
        </p:nvSpPr>
        <p:spPr>
          <a:xfrm>
            <a:off x="177322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907" name="Shape 2907"/>
          <p:cNvSpPr txBox="1"/>
          <p:nvPr/>
        </p:nvSpPr>
        <p:spPr>
          <a:xfrm>
            <a:off x="177322" y="43434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2908" name="Shape 2908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09" name="Shape 2909"/>
          <p:cNvSpPr txBox="1"/>
          <p:nvPr/>
        </p:nvSpPr>
        <p:spPr>
          <a:xfrm>
            <a:off x="152400" y="6123057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sp>
        <p:nvSpPr>
          <p:cNvPr id="2910" name="Shape 2910"/>
          <p:cNvSpPr/>
          <p:nvPr/>
        </p:nvSpPr>
        <p:spPr>
          <a:xfrm>
            <a:off x="177322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1" name="Shape 29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1056" y="58674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Shape 2916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Shape 291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Shape 291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9" name="Shape 291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0" name="Shape 292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1" name="Shape 29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Shape 29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Shape 29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4" name="Shape 292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Shape 292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6" name="Shape 292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Shape 292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Shape 29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9" name="Shape 292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0" name="Shape 293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1" name="Shape 293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2932" name="Shape 293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3" name="Shape 293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2934" name="Shape 293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935" name="Shape 293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2936" name="Shape 293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</a:t>
            </a:r>
          </a:p>
        </p:txBody>
      </p:sp>
      <p:sp>
        <p:nvSpPr>
          <p:cNvPr id="2937" name="Shape 293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</a:t>
            </a:r>
          </a:p>
        </p:txBody>
      </p:sp>
      <p:sp>
        <p:nvSpPr>
          <p:cNvPr id="2938" name="Shape 293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look</a:t>
            </a:r>
          </a:p>
        </p:txBody>
      </p:sp>
      <p:sp>
        <p:nvSpPr>
          <p:cNvPr id="2939" name="Shape 293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stop</a:t>
            </a:r>
          </a:p>
        </p:txBody>
      </p:sp>
      <p:sp>
        <p:nvSpPr>
          <p:cNvPr id="2940" name="Shape 294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come</a:t>
            </a:r>
          </a:p>
        </p:txBody>
      </p:sp>
      <p:sp>
        <p:nvSpPr>
          <p:cNvPr id="2941" name="Shape 29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</a:t>
            </a:r>
          </a:p>
        </p:txBody>
      </p:sp>
      <p:sp>
        <p:nvSpPr>
          <p:cNvPr id="2942" name="Shape 294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</a:t>
            </a:r>
          </a:p>
        </p:txBody>
      </p:sp>
      <p:sp>
        <p:nvSpPr>
          <p:cNvPr id="2943" name="Shape 294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turn</a:t>
            </a:r>
          </a:p>
        </p:txBody>
      </p:sp>
      <p:sp>
        <p:nvSpPr>
          <p:cNvPr id="2944" name="Shape 294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think</a:t>
            </a:r>
          </a:p>
        </p:txBody>
      </p:sp>
      <p:sp>
        <p:nvSpPr>
          <p:cNvPr id="2945" name="Shape 29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46" name="Shape 29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Shape 29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Shape 29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9" name="Shape 2949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</a:t>
            </a:r>
          </a:p>
        </p:txBody>
      </p:sp>
      <p:pic>
        <p:nvPicPr>
          <p:cNvPr id="2950" name="Shape 295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51" name="Shape 2951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listen</a:t>
            </a:r>
          </a:p>
        </p:txBody>
      </p:sp>
      <p:sp>
        <p:nvSpPr>
          <p:cNvPr id="2952" name="Shape 2952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</a:t>
            </a:r>
          </a:p>
        </p:txBody>
      </p:sp>
      <p:sp>
        <p:nvSpPr>
          <p:cNvPr id="2953" name="Shape 2953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</a:t>
            </a:r>
          </a:p>
        </p:txBody>
      </p:sp>
      <p:sp>
        <p:nvSpPr>
          <p:cNvPr id="2954" name="Shape 2954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close</a:t>
            </a:r>
          </a:p>
        </p:txBody>
      </p:sp>
      <p:sp>
        <p:nvSpPr>
          <p:cNvPr id="2955" name="Shape 2955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2956" name="Shape 29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44196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Shape 2957"/>
          <p:cNvPicPr preferRelativeResize="0"/>
          <p:nvPr/>
        </p:nvPicPr>
        <p:blipFill rotWithShape="1">
          <a:blip r:embed="rId7">
            <a:alphaModFix/>
          </a:blip>
          <a:srcRect t="16992" r="37988" b="35317"/>
          <a:stretch/>
        </p:blipFill>
        <p:spPr>
          <a:xfrm>
            <a:off x="7649368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Shape 2958"/>
          <p:cNvPicPr preferRelativeResize="0"/>
          <p:nvPr/>
        </p:nvPicPr>
        <p:blipFill rotWithShape="1">
          <a:blip r:embed="rId8">
            <a:alphaModFix/>
          </a:blip>
          <a:srcRect b="16915"/>
          <a:stretch/>
        </p:blipFill>
        <p:spPr>
          <a:xfrm>
            <a:off x="470614" y="3213814"/>
            <a:ext cx="900986" cy="74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959" name="Shape 2959"/>
          <p:cNvSpPr/>
          <p:nvPr/>
        </p:nvSpPr>
        <p:spPr>
          <a:xfrm>
            <a:off x="869353" y="3459480"/>
            <a:ext cx="121918" cy="121918"/>
          </a:xfrm>
          <a:prstGeom prst="ellipse">
            <a:avLst/>
          </a:prstGeom>
          <a:solidFill>
            <a:schemeClr val="dk1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0" name="Shape 2960"/>
          <p:cNvSpPr/>
          <p:nvPr/>
        </p:nvSpPr>
        <p:spPr>
          <a:xfrm>
            <a:off x="869353" y="3611880"/>
            <a:ext cx="121918" cy="121918"/>
          </a:xfrm>
          <a:prstGeom prst="ellipse">
            <a:avLst/>
          </a:prstGeom>
          <a:solidFill>
            <a:schemeClr val="dk1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1" name="Shape 296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36800" y="5765800"/>
            <a:ext cx="939799" cy="939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2" name="Shape 2962"/>
          <p:cNvGrpSpPr/>
          <p:nvPr/>
        </p:nvGrpSpPr>
        <p:grpSpPr>
          <a:xfrm>
            <a:off x="3771900" y="4170660"/>
            <a:ext cx="1600199" cy="1183679"/>
            <a:chOff x="3771900" y="4170660"/>
            <a:chExt cx="1600199" cy="1183679"/>
          </a:xfrm>
        </p:grpSpPr>
        <p:sp>
          <p:nvSpPr>
            <p:cNvPr id="2963" name="Shape 2963"/>
            <p:cNvSpPr/>
            <p:nvPr/>
          </p:nvSpPr>
          <p:spPr>
            <a:xfrm>
              <a:off x="37719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Shape 2964"/>
            <p:cNvSpPr txBox="1"/>
            <p:nvPr/>
          </p:nvSpPr>
          <p:spPr>
            <a:xfrm>
              <a:off x="37719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make</a:t>
              </a:r>
            </a:p>
          </p:txBody>
        </p:sp>
        <p:pic>
          <p:nvPicPr>
            <p:cNvPr id="2965" name="Shape 296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114800" y="4429383"/>
              <a:ext cx="924956" cy="9249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6" name="Shape 296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7480300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Shape 2967"/>
          <p:cNvSpPr/>
          <p:nvPr/>
        </p:nvSpPr>
        <p:spPr>
          <a:xfrm>
            <a:off x="8153400" y="4648200"/>
            <a:ext cx="546656" cy="381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8" name="Shape 296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50519" y="5769114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Shape 296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67400" y="5769114"/>
            <a:ext cx="962024" cy="96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0" name="Shape 2970"/>
          <p:cNvGrpSpPr/>
          <p:nvPr/>
        </p:nvGrpSpPr>
        <p:grpSpPr>
          <a:xfrm>
            <a:off x="5562600" y="4170660"/>
            <a:ext cx="1600199" cy="1201439"/>
            <a:chOff x="5562600" y="4170660"/>
            <a:chExt cx="1600199" cy="1201439"/>
          </a:xfrm>
        </p:grpSpPr>
        <p:sp>
          <p:nvSpPr>
            <p:cNvPr id="2971" name="Shape 2971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Shape 2972"/>
            <p:cNvSpPr txBox="1"/>
            <p:nvPr/>
          </p:nvSpPr>
          <p:spPr>
            <a:xfrm>
              <a:off x="55626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put</a:t>
              </a:r>
            </a:p>
          </p:txBody>
        </p:sp>
        <p:pic>
          <p:nvPicPr>
            <p:cNvPr id="2973" name="Shape 2973"/>
            <p:cNvPicPr preferRelativeResize="0"/>
            <p:nvPr/>
          </p:nvPicPr>
          <p:blipFill rotWithShape="1">
            <a:blip r:embed="rId14">
              <a:alphaModFix/>
            </a:blip>
            <a:srcRect r="48340"/>
            <a:stretch/>
          </p:blipFill>
          <p:spPr>
            <a:xfrm>
              <a:off x="6097971" y="4343400"/>
              <a:ext cx="531427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4" name="Shape 2974"/>
            <p:cNvSpPr/>
            <p:nvPr/>
          </p:nvSpPr>
          <p:spPr>
            <a:xfrm>
              <a:off x="6477000" y="4840130"/>
              <a:ext cx="333374" cy="341469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03FF"/>
            </a:solidFill>
            <a:ln w="9525" cap="flat">
              <a:solidFill>
                <a:srgbClr val="FF03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75" name="Shape 297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14800" y="3022283"/>
            <a:ext cx="924956" cy="92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Shape 297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Shape 297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62600" y="1315740"/>
            <a:ext cx="1625599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8" name="Shape 2978"/>
          <p:cNvCxnSpPr/>
          <p:nvPr/>
        </p:nvCxnSpPr>
        <p:spPr>
          <a:xfrm rot="5400000">
            <a:off x="6086742" y="2371457"/>
            <a:ext cx="477301" cy="158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2979" name="Shape 2979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2980" name="Shape 2980"/>
            <p:cNvSpPr/>
            <p:nvPr/>
          </p:nvSpPr>
          <p:spPr>
            <a:xfrm>
              <a:off x="73406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1" name="Shape 2981"/>
            <p:cNvGrpSpPr/>
            <p:nvPr/>
          </p:nvGrpSpPr>
          <p:grpSpPr>
            <a:xfrm>
              <a:off x="7340121" y="1503659"/>
              <a:ext cx="1600199" cy="1163340"/>
              <a:chOff x="7340121" y="1503659"/>
              <a:chExt cx="1600199" cy="1163340"/>
            </a:xfrm>
          </p:grpSpPr>
          <p:sp>
            <p:nvSpPr>
              <p:cNvPr id="2982" name="Shape 2982"/>
              <p:cNvSpPr txBox="1"/>
              <p:nvPr/>
            </p:nvSpPr>
            <p:spPr>
              <a:xfrm>
                <a:off x="7340121" y="1503659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600" b="0" i="0" u="none" strike="noStrike" cap="none" baseline="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see</a:t>
                </a:r>
              </a:p>
            </p:txBody>
          </p:sp>
          <p:pic>
            <p:nvPicPr>
              <p:cNvPr id="2983" name="Shape 2983"/>
              <p:cNvPicPr preferRelativeResize="0"/>
              <p:nvPr/>
            </p:nvPicPr>
            <p:blipFill rotWithShape="1">
              <a:blip r:embed="rId18">
                <a:alphaModFix/>
              </a:blip>
              <a:srcRect t="26135"/>
              <a:stretch/>
            </p:blipFill>
            <p:spPr>
              <a:xfrm>
                <a:off x="7410492" y="1841500"/>
                <a:ext cx="1117599" cy="825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84" name="Shape 2984"/>
              <p:cNvCxnSpPr/>
              <p:nvPr/>
            </p:nvCxnSpPr>
            <p:spPr>
              <a:xfrm>
                <a:off x="7772400" y="2286000"/>
                <a:ext cx="622856" cy="324107"/>
              </a:xfrm>
              <a:prstGeom prst="straightConnector1">
                <a:avLst/>
              </a:prstGeom>
              <a:noFill/>
              <a:ln w="38100" cap="flat">
                <a:solidFill>
                  <a:schemeClr val="dk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cxnSp>
            <p:nvCxnSpPr>
              <p:cNvPr id="2985" name="Shape 2985"/>
              <p:cNvCxnSpPr/>
              <p:nvPr/>
            </p:nvCxnSpPr>
            <p:spPr>
              <a:xfrm>
                <a:off x="8216343" y="2266691"/>
                <a:ext cx="622856" cy="324107"/>
              </a:xfrm>
              <a:prstGeom prst="straightConnector1">
                <a:avLst/>
              </a:prstGeom>
              <a:noFill/>
              <a:ln w="38100" cap="flat">
                <a:solidFill>
                  <a:schemeClr val="dk1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</p:grpSp>
      </p:grpSp>
      <p:pic>
        <p:nvPicPr>
          <p:cNvPr id="2986" name="Shape 298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214561" y="172402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Shape 298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68575" y="1981200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Shape 298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58995" y="5765800"/>
            <a:ext cx="979290" cy="979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9" name="Shape 2989"/>
          <p:cNvGrpSpPr/>
          <p:nvPr/>
        </p:nvGrpSpPr>
        <p:grpSpPr>
          <a:xfrm>
            <a:off x="152400" y="4170660"/>
            <a:ext cx="1600199" cy="1264939"/>
            <a:chOff x="152400" y="4170660"/>
            <a:chExt cx="1600199" cy="1264939"/>
          </a:xfrm>
        </p:grpSpPr>
        <p:grpSp>
          <p:nvGrpSpPr>
            <p:cNvPr id="2990" name="Shape 2990"/>
            <p:cNvGrpSpPr/>
            <p:nvPr/>
          </p:nvGrpSpPr>
          <p:grpSpPr>
            <a:xfrm>
              <a:off x="152400" y="4170660"/>
              <a:ext cx="1600199" cy="1264939"/>
              <a:chOff x="152400" y="4170660"/>
              <a:chExt cx="1600199" cy="1264939"/>
            </a:xfrm>
          </p:grpSpPr>
          <p:sp>
            <p:nvSpPr>
              <p:cNvPr id="2991" name="Shape 2991"/>
              <p:cNvSpPr/>
              <p:nvPr/>
            </p:nvSpPr>
            <p:spPr>
              <a:xfrm>
                <a:off x="152400" y="4191000"/>
                <a:ext cx="1600199" cy="1163340"/>
              </a:xfrm>
              <a:prstGeom prst="rect">
                <a:avLst/>
              </a:prstGeom>
              <a:solidFill>
                <a:srgbClr val="FF03FF"/>
              </a:solidFill>
              <a:ln w="76200" cap="flat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Shape 2992"/>
              <p:cNvSpPr txBox="1"/>
              <p:nvPr/>
            </p:nvSpPr>
            <p:spPr>
              <a:xfrm>
                <a:off x="152400" y="4170660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600" b="0" i="0" u="none" strike="noStrike" cap="none" baseline="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like</a:t>
                </a:r>
              </a:p>
            </p:txBody>
          </p:sp>
          <p:pic>
            <p:nvPicPr>
              <p:cNvPr id="2993" name="Shape 2993"/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470614" y="4318000"/>
                <a:ext cx="1117599" cy="1117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94" name="Shape 2994"/>
            <p:cNvSpPr/>
            <p:nvPr/>
          </p:nvSpPr>
          <p:spPr>
            <a:xfrm>
              <a:off x="1204912" y="4358819"/>
              <a:ext cx="333374" cy="341469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03FF"/>
            </a:solidFill>
            <a:ln w="9525" cap="flat">
              <a:solidFill>
                <a:srgbClr val="FF03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04825" y="4498519"/>
              <a:ext cx="333374" cy="30208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03FF"/>
            </a:solidFill>
            <a:ln w="9525" cap="flat">
              <a:solidFill>
                <a:srgbClr val="FF03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96" name="Shape 299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903912" y="3084513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Shape 2997"/>
          <p:cNvPicPr preferRelativeResize="0"/>
          <p:nvPr/>
        </p:nvPicPr>
        <p:blipFill rotWithShape="1">
          <a:blip r:embed="rId23">
            <a:alphaModFix/>
          </a:blip>
          <a:srcRect r="37401"/>
          <a:stretch/>
        </p:blipFill>
        <p:spPr>
          <a:xfrm rot="10800000">
            <a:off x="2362200" y="2941339"/>
            <a:ext cx="1017587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8" name="Shape 2998"/>
          <p:cNvCxnSpPr/>
          <p:nvPr/>
        </p:nvCxnSpPr>
        <p:spPr>
          <a:xfrm rot="10800000" flipH="1">
            <a:off x="6324600" y="3193474"/>
            <a:ext cx="533399" cy="27266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9" name="Shape 2999"/>
          <p:cNvCxnSpPr/>
          <p:nvPr/>
        </p:nvCxnSpPr>
        <p:spPr>
          <a:xfrm rot="10800000" flipH="1">
            <a:off x="6324600" y="3733800"/>
            <a:ext cx="533399" cy="27266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0" name="Shape 3000"/>
          <p:cNvCxnSpPr/>
          <p:nvPr/>
        </p:nvCxnSpPr>
        <p:spPr>
          <a:xfrm rot="10800000" flipH="1">
            <a:off x="6324600" y="3782733"/>
            <a:ext cx="533399" cy="27266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1" name="Shape 3001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2" name="Shape 3002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3" name="Shape 3003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4" name="Shape 3004"/>
          <p:cNvCxnSpPr/>
          <p:nvPr/>
        </p:nvCxnSpPr>
        <p:spPr>
          <a:xfrm rot="5400000" flipH="1">
            <a:off x="6134895" y="3390106"/>
            <a:ext cx="381000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5" name="Shape 3005"/>
          <p:cNvSpPr/>
          <p:nvPr/>
        </p:nvSpPr>
        <p:spPr>
          <a:xfrm>
            <a:off x="6448425" y="3213813"/>
            <a:ext cx="333374" cy="212168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6" name="Shape 300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Shape 300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Shape 300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Shape 30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Shape 30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5" name="Shape 30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6" name="Shape 30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7" name="Shape 301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8" name="Shape 301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9" name="Shape 301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0" name="Shape 302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1" name="Shape 302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2" name="Shape 30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Shape 302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4" name="Shape 302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Shape 302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6" name="Shape 302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7" name="Shape 302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8" name="Shape 302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9" name="Shape 302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030" name="Shape 303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1" name="Shape 303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032" name="Shape 303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033" name="Shape 303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034" name="Shape 303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</a:t>
            </a:r>
          </a:p>
        </p:txBody>
      </p:sp>
      <p:sp>
        <p:nvSpPr>
          <p:cNvPr id="3035" name="Shape 303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</a:t>
            </a:r>
          </a:p>
        </p:txBody>
      </p:sp>
      <p:sp>
        <p:nvSpPr>
          <p:cNvPr id="3036" name="Shape 303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sit</a:t>
            </a:r>
          </a:p>
        </p:txBody>
      </p:sp>
      <p:sp>
        <p:nvSpPr>
          <p:cNvPr id="3037" name="Shape 303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stand</a:t>
            </a:r>
          </a:p>
        </p:txBody>
      </p:sp>
      <p:sp>
        <p:nvSpPr>
          <p:cNvPr id="3038" name="Shape 303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wait</a:t>
            </a:r>
          </a:p>
        </p:txBody>
      </p:sp>
      <p:sp>
        <p:nvSpPr>
          <p:cNvPr id="3039" name="Shape 303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watch</a:t>
            </a:r>
          </a:p>
        </p:txBody>
      </p:sp>
      <p:sp>
        <p:nvSpPr>
          <p:cNvPr id="3040" name="Shape 304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</a:t>
            </a:r>
          </a:p>
        </p:txBody>
      </p:sp>
      <p:sp>
        <p:nvSpPr>
          <p:cNvPr id="3041" name="Shape 304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sleep</a:t>
            </a:r>
          </a:p>
        </p:txBody>
      </p:sp>
      <p:sp>
        <p:nvSpPr>
          <p:cNvPr id="3042" name="Shape 3042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talk</a:t>
            </a:r>
          </a:p>
        </p:txBody>
      </p:sp>
      <p:sp>
        <p:nvSpPr>
          <p:cNvPr id="3043" name="Shape 304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</a:t>
            </a:r>
          </a:p>
        </p:txBody>
      </p:sp>
      <p:sp>
        <p:nvSpPr>
          <p:cNvPr id="3044" name="Shape 3044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lose</a:t>
            </a:r>
          </a:p>
        </p:txBody>
      </p:sp>
      <p:sp>
        <p:nvSpPr>
          <p:cNvPr id="3045" name="Shape 304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know</a:t>
            </a:r>
          </a:p>
        </p:txBody>
      </p:sp>
      <p:sp>
        <p:nvSpPr>
          <p:cNvPr id="3046" name="Shape 304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047" name="Shape 30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8" name="Shape 3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Shape 304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0" name="Shape 3050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</a:t>
            </a:r>
          </a:p>
        </p:txBody>
      </p:sp>
      <p:pic>
        <p:nvPicPr>
          <p:cNvPr id="3051" name="Shape 305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Shape 3052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</a:t>
            </a:r>
          </a:p>
        </p:txBody>
      </p:sp>
      <p:sp>
        <p:nvSpPr>
          <p:cNvPr id="3053" name="Shape 3053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054" name="Shape 3054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5" name="Shape 3055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6" name="Shape 3056"/>
          <p:cNvCxnSpPr/>
          <p:nvPr/>
        </p:nvCxnSpPr>
        <p:spPr>
          <a:xfrm rot="10800000" flipH="1">
            <a:off x="6324600" y="3193474"/>
            <a:ext cx="533399" cy="27266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7" name="Shape 3057"/>
          <p:cNvCxnSpPr/>
          <p:nvPr/>
        </p:nvCxnSpPr>
        <p:spPr>
          <a:xfrm rot="10800000" flipH="1">
            <a:off x="6324600" y="3733800"/>
            <a:ext cx="533399" cy="27266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8" name="Shape 3058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9" name="Shape 3059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0" name="Shape 3060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1" name="Shape 3061"/>
          <p:cNvCxnSpPr/>
          <p:nvPr/>
        </p:nvCxnSpPr>
        <p:spPr>
          <a:xfrm rot="5400000" flipH="1">
            <a:off x="6134895" y="3390106"/>
            <a:ext cx="381000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2" name="Shape 30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38400" y="5819258"/>
            <a:ext cx="827088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Shape 30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4825" y="5769114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Shape 30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47342" y="4529553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Shape 30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95538" y="4498519"/>
            <a:ext cx="869949" cy="8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Shape 306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7" name="Shape 306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8" name="Shape 306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9" name="Shape 3069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3070" name="Shape 307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2557759" y="1676400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1" name="Shape 30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2100559" y="1643359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" name="Shape 307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72000" y="1872991"/>
            <a:ext cx="690563" cy="69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Shape 307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71900" y="1765001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Shape 3074"/>
          <p:cNvPicPr preferRelativeResize="0"/>
          <p:nvPr/>
        </p:nvPicPr>
        <p:blipFill rotWithShape="1">
          <a:blip r:embed="rId15">
            <a:alphaModFix/>
          </a:blip>
          <a:srcRect r="39063" b="23729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Shape 3075"/>
          <p:cNvPicPr preferRelativeResize="0"/>
          <p:nvPr/>
        </p:nvPicPr>
        <p:blipFill rotWithShape="1">
          <a:blip r:embed="rId16">
            <a:alphaModFix/>
          </a:blip>
          <a:srcRect r="47764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6" name="Shape 3076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w="762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7" name="Shape 3077"/>
          <p:cNvPicPr preferRelativeResize="0"/>
          <p:nvPr/>
        </p:nvPicPr>
        <p:blipFill rotWithShape="1">
          <a:blip r:embed="rId17">
            <a:alphaModFix/>
          </a:blip>
          <a:srcRect t="34082"/>
          <a:stretch/>
        </p:blipFill>
        <p:spPr>
          <a:xfrm>
            <a:off x="381000" y="3200400"/>
            <a:ext cx="1211114" cy="798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8" name="Shape 3078"/>
          <p:cNvGrpSpPr/>
          <p:nvPr/>
        </p:nvGrpSpPr>
        <p:grpSpPr>
          <a:xfrm>
            <a:off x="3771900" y="2854919"/>
            <a:ext cx="1600199" cy="1259880"/>
            <a:chOff x="3771900" y="2854919"/>
            <a:chExt cx="1600199" cy="1259880"/>
          </a:xfrm>
        </p:grpSpPr>
        <p:sp>
          <p:nvSpPr>
            <p:cNvPr id="3079" name="Shape 3079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FF03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Shape 3080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work</a:t>
              </a:r>
            </a:p>
          </p:txBody>
        </p:sp>
        <p:pic>
          <p:nvPicPr>
            <p:cNvPr id="3081" name="Shape 3081"/>
            <p:cNvPicPr preferRelativeResize="0"/>
            <p:nvPr/>
          </p:nvPicPr>
          <p:blipFill rotWithShape="1">
            <a:blip r:embed="rId18">
              <a:alphaModFix/>
            </a:blip>
            <a:srcRect t="11363" r="49804"/>
            <a:stretch/>
          </p:blipFill>
          <p:spPr>
            <a:xfrm>
              <a:off x="4239617" y="3124200"/>
              <a:ext cx="560982" cy="990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2" name="Shape 308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03802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Shape 308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-6153428">
            <a:off x="7999278" y="3150086"/>
            <a:ext cx="613039" cy="61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Shape 308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5841456">
            <a:off x="8045227" y="4540840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5" name="Shape 308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6538663" flipH="1">
            <a:off x="7447233" y="448483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Shape 3086"/>
          <p:cNvPicPr preferRelativeResize="0"/>
          <p:nvPr/>
        </p:nvPicPr>
        <p:blipFill rotWithShape="1">
          <a:blip r:embed="rId21">
            <a:alphaModFix/>
          </a:blip>
          <a:srcRect l="44155" b="52344"/>
          <a:stretch/>
        </p:blipFill>
        <p:spPr>
          <a:xfrm flipH="1">
            <a:off x="5875238" y="4352101"/>
            <a:ext cx="1051122" cy="896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7" name="Shape 3087"/>
          <p:cNvGrpSpPr/>
          <p:nvPr/>
        </p:nvGrpSpPr>
        <p:grpSpPr>
          <a:xfrm>
            <a:off x="5562600" y="2875259"/>
            <a:ext cx="1600199" cy="1213533"/>
            <a:chOff x="5562600" y="2875259"/>
            <a:chExt cx="1600199" cy="1213533"/>
          </a:xfrm>
        </p:grpSpPr>
        <p:sp>
          <p:nvSpPr>
            <p:cNvPr id="3088" name="Shape 3088"/>
            <p:cNvSpPr/>
            <p:nvPr/>
          </p:nvSpPr>
          <p:spPr>
            <a:xfrm>
              <a:off x="5562600" y="2875259"/>
              <a:ext cx="1600199" cy="1163340"/>
            </a:xfrm>
            <a:prstGeom prst="rect">
              <a:avLst/>
            </a:prstGeom>
            <a:solidFill>
              <a:srgbClr val="FF03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Shape 3089"/>
            <p:cNvSpPr txBox="1"/>
            <p:nvPr/>
          </p:nvSpPr>
          <p:spPr>
            <a:xfrm>
              <a:off x="55626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have</a:t>
              </a:r>
            </a:p>
          </p:txBody>
        </p:sp>
        <p:pic>
          <p:nvPicPr>
            <p:cNvPr id="3090" name="Shape 3090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 rot="10800000">
              <a:off x="5875239" y="2997199"/>
              <a:ext cx="1091592" cy="1091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1" name="Shape 30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178300" y="58547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Shape 3092"/>
          <p:cNvSpPr txBox="1"/>
          <p:nvPr/>
        </p:nvSpPr>
        <p:spPr>
          <a:xfrm>
            <a:off x="37719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finish</a:t>
            </a:r>
          </a:p>
        </p:txBody>
      </p:sp>
      <p:sp>
        <p:nvSpPr>
          <p:cNvPr id="3093" name="Shape 3093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4" name="Shape 3094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3095" name="Shape 309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Shape 309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Shape 3097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Shape 3098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</a:t>
            </a:r>
          </a:p>
        </p:txBody>
      </p:sp>
      <p:pic>
        <p:nvPicPr>
          <p:cNvPr id="3099" name="Shape 309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875239" y="5785208"/>
            <a:ext cx="906560" cy="9065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00" name="Shape 3100"/>
          <p:cNvSpPr/>
          <p:nvPr/>
        </p:nvSpPr>
        <p:spPr>
          <a:xfrm>
            <a:off x="6248400" y="5863937"/>
            <a:ext cx="533399" cy="460663"/>
          </a:xfrm>
          <a:prstGeom prst="ellipse">
            <a:avLst/>
          </a:prstGeom>
          <a:solidFill>
            <a:schemeClr val="lt1"/>
          </a:solidFill>
          <a:ln w="1905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1" name="Shape 3101"/>
          <p:cNvPicPr preferRelativeResize="0"/>
          <p:nvPr/>
        </p:nvPicPr>
        <p:blipFill rotWithShape="1">
          <a:blip r:embed="rId28">
            <a:alphaModFix/>
          </a:blip>
          <a:srcRect l="60547" b="55056"/>
          <a:stretch/>
        </p:blipFill>
        <p:spPr>
          <a:xfrm>
            <a:off x="6323125" y="5803900"/>
            <a:ext cx="457086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Shape 310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7" name="Shape 310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8" name="Shape 310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9" name="Shape 310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0" name="Shape 311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1" name="Shape 311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2" name="Shape 311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3" name="Shape 311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4" name="Shape 311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Shape 311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Shape 311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Shape 311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8" name="Shape 311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1234</a:t>
            </a:r>
          </a:p>
        </p:txBody>
      </p:sp>
      <p:sp>
        <p:nvSpPr>
          <p:cNvPr id="3119" name="Shape 311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0" name="Shape 312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121" name="Shape 312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2" name="Shape 312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123" name="Shape 312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124" name="Shape 312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125" name="Shape 312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buy</a:t>
            </a:r>
          </a:p>
        </p:txBody>
      </p:sp>
      <p:sp>
        <p:nvSpPr>
          <p:cNvPr id="3126" name="Shape 312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</a:t>
            </a:r>
          </a:p>
        </p:txBody>
      </p:sp>
      <p:sp>
        <p:nvSpPr>
          <p:cNvPr id="3127" name="Shape 312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</a:t>
            </a:r>
          </a:p>
        </p:txBody>
      </p:sp>
      <p:sp>
        <p:nvSpPr>
          <p:cNvPr id="3128" name="Shape 312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</a:t>
            </a:r>
          </a:p>
        </p:txBody>
      </p:sp>
      <p:sp>
        <p:nvSpPr>
          <p:cNvPr id="3129" name="Shape 312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hold</a:t>
            </a:r>
          </a:p>
        </p:txBody>
      </p:sp>
      <p:sp>
        <p:nvSpPr>
          <p:cNvPr id="3130" name="Shape 313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ride</a:t>
            </a:r>
          </a:p>
        </p:txBody>
      </p:sp>
      <p:sp>
        <p:nvSpPr>
          <p:cNvPr id="3131" name="Shape 313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</a:t>
            </a:r>
          </a:p>
        </p:txBody>
      </p:sp>
      <p:sp>
        <p:nvSpPr>
          <p:cNvPr id="3132" name="Shape 3132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</a:t>
            </a:r>
          </a:p>
        </p:txBody>
      </p:sp>
      <p:sp>
        <p:nvSpPr>
          <p:cNvPr id="3133" name="Shape 313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</a:t>
            </a:r>
          </a:p>
        </p:txBody>
      </p:sp>
      <p:sp>
        <p:nvSpPr>
          <p:cNvPr id="3134" name="Shape 313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live</a:t>
            </a:r>
          </a:p>
        </p:txBody>
      </p:sp>
      <p:sp>
        <p:nvSpPr>
          <p:cNvPr id="3135" name="Shape 313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136" name="Shape 3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7" name="Shape 3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Shape 313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9" name="Shape 3139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wash</a:t>
            </a:r>
          </a:p>
        </p:txBody>
      </p:sp>
      <p:pic>
        <p:nvPicPr>
          <p:cNvPr id="3140" name="Shape 314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Shape 3141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say</a:t>
            </a:r>
          </a:p>
        </p:txBody>
      </p:sp>
      <p:sp>
        <p:nvSpPr>
          <p:cNvPr id="3142" name="Shape 3142"/>
          <p:cNvSpPr txBox="1"/>
          <p:nvPr/>
        </p:nvSpPr>
        <p:spPr>
          <a:xfrm>
            <a:off x="5562600" y="2970160"/>
            <a:ext cx="1600199" cy="938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5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</a:t>
            </a:r>
          </a:p>
        </p:txBody>
      </p:sp>
      <p:sp>
        <p:nvSpPr>
          <p:cNvPr id="3143" name="Shape 3143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144" name="Shape 3144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Shape 3145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6" name="Shape 3146"/>
          <p:cNvCxnSpPr/>
          <p:nvPr/>
        </p:nvCxnSpPr>
        <p:spPr>
          <a:xfrm rot="10800000" flipH="1">
            <a:off x="6324600" y="3733800"/>
            <a:ext cx="533399" cy="27266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7" name="Shape 3147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8" name="Shape 3148"/>
          <p:cNvSpPr txBox="1"/>
          <p:nvPr/>
        </p:nvSpPr>
        <p:spPr>
          <a:xfrm>
            <a:off x="73406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top action words</a:t>
            </a:r>
          </a:p>
        </p:txBody>
      </p:sp>
      <p:pic>
        <p:nvPicPr>
          <p:cNvPr id="3149" name="Shape 31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0" name="Shape 31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1" name="Shape 31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2" name="Shape 3152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3153" name="Shape 3153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Shape 3154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are</a:t>
              </a:r>
            </a:p>
          </p:txBody>
        </p:sp>
        <p:sp>
          <p:nvSpPr>
            <p:cNvPr id="3155" name="Shape 3155"/>
            <p:cNvSpPr/>
            <p:nvPr/>
          </p:nvSpPr>
          <p:spPr>
            <a:xfrm>
              <a:off x="2286000" y="1872991"/>
              <a:ext cx="990599" cy="737116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56" name="Shape 31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98912" y="1872991"/>
            <a:ext cx="573088" cy="57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Shape 315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4509105" y="1841500"/>
            <a:ext cx="707681" cy="707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8" name="Shape 3158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3159" name="Shape 3159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0" name="Shape 3160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can</a:t>
              </a:r>
            </a:p>
          </p:txBody>
        </p:sp>
        <p:pic>
          <p:nvPicPr>
            <p:cNvPr id="3161" name="Shape 316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998208" y="1804926"/>
              <a:ext cx="805180" cy="805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2" name="Shape 316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36643" y="1877669"/>
            <a:ext cx="671511" cy="67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3" name="Shape 316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2400" y="303579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4" name="Shape 3164"/>
          <p:cNvCxnSpPr/>
          <p:nvPr/>
        </p:nvCxnSpPr>
        <p:spPr>
          <a:xfrm rot="10800000" flipH="1">
            <a:off x="504825" y="3463636"/>
            <a:ext cx="700086" cy="117763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165" name="Shape 3165"/>
          <p:cNvSpPr/>
          <p:nvPr/>
        </p:nvSpPr>
        <p:spPr>
          <a:xfrm>
            <a:off x="1204912" y="3193474"/>
            <a:ext cx="420687" cy="540325"/>
          </a:xfrm>
          <a:prstGeom prst="rect">
            <a:avLst/>
          </a:prstGeom>
          <a:solidFill>
            <a:schemeClr val="dk1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6" name="Shape 316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33600" y="31242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7" name="Shape 316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806699" y="3248505"/>
            <a:ext cx="660375" cy="6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8" name="Shape 3168"/>
          <p:cNvSpPr/>
          <p:nvPr/>
        </p:nvSpPr>
        <p:spPr>
          <a:xfrm>
            <a:off x="3236198" y="3276600"/>
            <a:ext cx="192801" cy="20177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9" name="Shape 3169"/>
          <p:cNvSpPr/>
          <p:nvPr/>
        </p:nvSpPr>
        <p:spPr>
          <a:xfrm>
            <a:off x="2840910" y="3095384"/>
            <a:ext cx="192801" cy="178496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0" name="Shape 317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0800000">
            <a:off x="4155264" y="3124200"/>
            <a:ext cx="1061523" cy="1061523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Shape 3171"/>
          <p:cNvSpPr/>
          <p:nvPr/>
        </p:nvSpPr>
        <p:spPr>
          <a:xfrm>
            <a:off x="4361655" y="3273881"/>
            <a:ext cx="420687" cy="540325"/>
          </a:xfrm>
          <a:prstGeom prst="rect">
            <a:avLst/>
          </a:prstGeom>
          <a:solidFill>
            <a:schemeClr val="dk1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2" name="Shape 3172"/>
          <p:cNvPicPr preferRelativeResize="0"/>
          <p:nvPr/>
        </p:nvPicPr>
        <p:blipFill rotWithShape="1">
          <a:blip r:embed="rId16">
            <a:alphaModFix/>
          </a:blip>
          <a:srcRect l="28223" t="20283" r="29589" b="38477"/>
          <a:stretch/>
        </p:blipFill>
        <p:spPr>
          <a:xfrm>
            <a:off x="7804085" y="3200400"/>
            <a:ext cx="730314" cy="713895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3173" name="Shape 3173"/>
          <p:cNvGrpSpPr/>
          <p:nvPr/>
        </p:nvGrpSpPr>
        <p:grpSpPr>
          <a:xfrm>
            <a:off x="7340121" y="4170660"/>
            <a:ext cx="1600678" cy="1183679"/>
            <a:chOff x="7340121" y="4170660"/>
            <a:chExt cx="1600678" cy="1183679"/>
          </a:xfrm>
        </p:grpSpPr>
        <p:sp>
          <p:nvSpPr>
            <p:cNvPr id="3174" name="Shape 3174"/>
            <p:cNvSpPr/>
            <p:nvPr/>
          </p:nvSpPr>
          <p:spPr>
            <a:xfrm>
              <a:off x="73406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5" name="Shape 3175"/>
            <p:cNvSpPr txBox="1"/>
            <p:nvPr/>
          </p:nvSpPr>
          <p:spPr>
            <a:xfrm>
              <a:off x="7340121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was</a:t>
              </a:r>
            </a:p>
          </p:txBody>
        </p:sp>
        <p:sp>
          <p:nvSpPr>
            <p:cNvPr id="3176" name="Shape 3176"/>
            <p:cNvSpPr/>
            <p:nvPr/>
          </p:nvSpPr>
          <p:spPr>
            <a:xfrm>
              <a:off x="7949721" y="4509214"/>
              <a:ext cx="990599" cy="737116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77" name="Shape 3177"/>
            <p:cNvCxnSpPr/>
            <p:nvPr/>
          </p:nvCxnSpPr>
          <p:spPr>
            <a:xfrm rot="10800000">
              <a:off x="7489506" y="4859481"/>
              <a:ext cx="511493" cy="0"/>
            </a:xfrm>
            <a:prstGeom prst="straightConnector1">
              <a:avLst/>
            </a:prstGeom>
            <a:noFill/>
            <a:ln w="76200" cap="flat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pic>
        <p:nvPicPr>
          <p:cNvPr id="3178" name="Shape 3178"/>
          <p:cNvPicPr preferRelativeResize="0"/>
          <p:nvPr/>
        </p:nvPicPr>
        <p:blipFill rotWithShape="1">
          <a:blip r:embed="rId17">
            <a:alphaModFix/>
          </a:blip>
          <a:srcRect l="55038"/>
          <a:stretch/>
        </p:blipFill>
        <p:spPr>
          <a:xfrm>
            <a:off x="6144894" y="4425867"/>
            <a:ext cx="408304" cy="9081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Shape 3179"/>
          <p:cNvSpPr/>
          <p:nvPr/>
        </p:nvSpPr>
        <p:spPr>
          <a:xfrm>
            <a:off x="6019800" y="4947153"/>
            <a:ext cx="276105" cy="299176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0" name="Shape 318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62400" y="4659610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1" name="Shape 3181"/>
          <p:cNvSpPr/>
          <p:nvPr/>
        </p:nvSpPr>
        <p:spPr>
          <a:xfrm>
            <a:off x="3922712" y="4536480"/>
            <a:ext cx="586394" cy="692725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2" name="Shape 318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711094" y="4688203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Shape 3183"/>
          <p:cNvSpPr/>
          <p:nvPr/>
        </p:nvSpPr>
        <p:spPr>
          <a:xfrm>
            <a:off x="4671405" y="4565073"/>
            <a:ext cx="586394" cy="692725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4" name="Shape 3184"/>
          <p:cNvSpPr/>
          <p:nvPr/>
        </p:nvSpPr>
        <p:spPr>
          <a:xfrm>
            <a:off x="2689541" y="4529553"/>
            <a:ext cx="777531" cy="525549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5" name="Shape 318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05000" y="4452342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Shape 318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04812" y="4343400"/>
            <a:ext cx="1042986" cy="104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7" name="Shape 318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78097" y="585978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8" name="Shape 3188"/>
          <p:cNvPicPr preferRelativeResize="0"/>
          <p:nvPr/>
        </p:nvPicPr>
        <p:blipFill rotWithShape="1">
          <a:blip r:embed="rId21">
            <a:alphaModFix/>
          </a:blip>
          <a:srcRect l="23644" t="12137"/>
          <a:stretch/>
        </p:blipFill>
        <p:spPr>
          <a:xfrm>
            <a:off x="927396" y="5880814"/>
            <a:ext cx="698203" cy="80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9" name="Shape 318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413000" y="5819258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0" name="Shape 319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  <p:grpSp>
        <p:nvGrpSpPr>
          <p:cNvPr id="3191" name="Shape 3191"/>
          <p:cNvGrpSpPr/>
          <p:nvPr/>
        </p:nvGrpSpPr>
        <p:grpSpPr>
          <a:xfrm>
            <a:off x="3771900" y="5542260"/>
            <a:ext cx="1600199" cy="1299863"/>
            <a:chOff x="3771900" y="5542260"/>
            <a:chExt cx="1600199" cy="1299863"/>
          </a:xfrm>
        </p:grpSpPr>
        <p:sp>
          <p:nvSpPr>
            <p:cNvPr id="3192" name="Shape 3192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FF03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3" name="Shape 3193"/>
            <p:cNvSpPr txBox="1"/>
            <p:nvPr/>
          </p:nvSpPr>
          <p:spPr>
            <a:xfrm>
              <a:off x="37719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break</a:t>
              </a:r>
            </a:p>
          </p:txBody>
        </p:sp>
        <p:pic>
          <p:nvPicPr>
            <p:cNvPr id="3194" name="Shape 3194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038600" y="5819510"/>
              <a:ext cx="1022613" cy="10226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5" name="Shape 319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47210" y="5769114"/>
            <a:ext cx="901998" cy="901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6" name="Shape 3196"/>
          <p:cNvSpPr/>
          <p:nvPr/>
        </p:nvSpPr>
        <p:spPr>
          <a:xfrm>
            <a:off x="6324600" y="5943600"/>
            <a:ext cx="713592" cy="533399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5715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2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Shape 320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2" name="Shape 320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3" name="Shape 3203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Shape 320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5" name="Shape 320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6" name="Shape 320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Shape 320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Shape 320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9" name="Shape 320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Shape 321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Shape 321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2" name="Shape 321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3" name="Shape 321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214" name="Shape 321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5" name="Shape 321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216" name="Shape 321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217" name="Shape 321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218" name="Shape 321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219" name="Shape 321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220" name="Shape 322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221" name="Shape 322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222" name="Shape 322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</a:t>
            </a:r>
          </a:p>
        </p:txBody>
      </p:sp>
      <p:sp>
        <p:nvSpPr>
          <p:cNvPr id="3223" name="Shape 322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</a:t>
            </a:r>
          </a:p>
        </p:txBody>
      </p:sp>
      <p:sp>
        <p:nvSpPr>
          <p:cNvPr id="3224" name="Shape 322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nice</a:t>
            </a:r>
          </a:p>
        </p:txBody>
      </p:sp>
      <p:sp>
        <p:nvSpPr>
          <p:cNvPr id="3225" name="Shape 3225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wrong</a:t>
            </a:r>
          </a:p>
        </p:txBody>
      </p:sp>
      <p:sp>
        <p:nvSpPr>
          <p:cNvPr id="3226" name="Shape 322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right</a:t>
            </a:r>
          </a:p>
        </p:txBody>
      </p:sp>
      <p:sp>
        <p:nvSpPr>
          <p:cNvPr id="3227" name="Shape 322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pretty</a:t>
            </a:r>
          </a:p>
        </p:txBody>
      </p:sp>
      <p:sp>
        <p:nvSpPr>
          <p:cNvPr id="3228" name="Shape 322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mean</a:t>
            </a:r>
          </a:p>
        </p:txBody>
      </p:sp>
      <p:sp>
        <p:nvSpPr>
          <p:cNvPr id="3229" name="Shape 3229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</a:t>
            </a:r>
          </a:p>
        </p:txBody>
      </p:sp>
      <p:sp>
        <p:nvSpPr>
          <p:cNvPr id="3230" name="Shape 323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same</a:t>
            </a:r>
          </a:p>
        </p:txBody>
      </p:sp>
      <p:sp>
        <p:nvSpPr>
          <p:cNvPr id="3231" name="Shape 323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</a:t>
            </a:r>
          </a:p>
        </p:txBody>
      </p:sp>
      <p:grpSp>
        <p:nvGrpSpPr>
          <p:cNvPr id="3232" name="Shape 3232"/>
          <p:cNvGrpSpPr/>
          <p:nvPr/>
        </p:nvGrpSpPr>
        <p:grpSpPr>
          <a:xfrm>
            <a:off x="3771900" y="5542260"/>
            <a:ext cx="1600199" cy="1163340"/>
            <a:chOff x="3771900" y="5542260"/>
            <a:chExt cx="1600199" cy="1163340"/>
          </a:xfrm>
        </p:grpSpPr>
        <p:sp>
          <p:nvSpPr>
            <p:cNvPr id="3233" name="Shape 3233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FF7DEC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4" name="Shape 3234"/>
            <p:cNvSpPr txBox="1"/>
            <p:nvPr/>
          </p:nvSpPr>
          <p:spPr>
            <a:xfrm>
              <a:off x="3771900" y="5801380"/>
              <a:ext cx="1600199" cy="52321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800" b="1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because</a:t>
              </a:r>
            </a:p>
          </p:txBody>
        </p:sp>
      </p:grpSp>
      <p:sp>
        <p:nvSpPr>
          <p:cNvPr id="3235" name="Shape 3235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3236" name="Shape 323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237" name="Shape 3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8" name="Shape 32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9" name="Shape 323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240" name="Shape 3240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1" name="Shape 324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2" name="Shape 3242"/>
          <p:cNvSpPr/>
          <p:nvPr/>
        </p:nvSpPr>
        <p:spPr>
          <a:xfrm>
            <a:off x="1956277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3" name="Shape 324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4" name="Shape 3244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feelings</a:t>
            </a:r>
          </a:p>
        </p:txBody>
      </p:sp>
      <p:sp>
        <p:nvSpPr>
          <p:cNvPr id="3245" name="Shape 3245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246" name="Shape 3246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247" name="Shape 3247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3248" name="Shape 32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9" name="Shape 32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0" name="Shape 32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1" name="Shape 32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386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2" name="Shape 325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43600" y="18288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3" name="Shape 32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35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4" name="Shape 32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32000" y="4495801"/>
            <a:ext cx="838198" cy="83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5" name="Shape 32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86000" y="30480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Shape 325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43600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7" name="Shape 325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97800" y="3073400"/>
            <a:ext cx="889000" cy="88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8" name="Shape 3258"/>
          <p:cNvGrpSpPr/>
          <p:nvPr/>
        </p:nvGrpSpPr>
        <p:grpSpPr>
          <a:xfrm>
            <a:off x="152400" y="4170660"/>
            <a:ext cx="1600199" cy="1183679"/>
            <a:chOff x="152400" y="4170660"/>
            <a:chExt cx="1600199" cy="1183679"/>
          </a:xfrm>
        </p:grpSpPr>
        <p:sp>
          <p:nvSpPr>
            <p:cNvPr id="3259" name="Shape 3259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0" name="Shape 3260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finished</a:t>
              </a:r>
            </a:p>
          </p:txBody>
        </p:sp>
        <p:pic>
          <p:nvPicPr>
            <p:cNvPr id="3261" name="Shape 326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33400" y="4445000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2" name="Shape 326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18200" y="5791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Shape 326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286000" y="5710653"/>
            <a:ext cx="994946" cy="9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4" name="Shape 326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2315592">
            <a:off x="2289991" y="5718990"/>
            <a:ext cx="1073766" cy="107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Shape 326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610100" y="3193474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Shape 326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760132" y="3023533"/>
            <a:ext cx="1040466" cy="104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7" name="Shape 326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43200" y="4566941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8" name="Shape 3268"/>
          <p:cNvGrpSpPr/>
          <p:nvPr/>
        </p:nvGrpSpPr>
        <p:grpSpPr>
          <a:xfrm>
            <a:off x="152401" y="5528846"/>
            <a:ext cx="1600199" cy="1176754"/>
            <a:chOff x="152401" y="5528846"/>
            <a:chExt cx="1600199" cy="1176754"/>
          </a:xfrm>
        </p:grpSpPr>
        <p:sp>
          <p:nvSpPr>
            <p:cNvPr id="3269" name="Shape 3269"/>
            <p:cNvSpPr/>
            <p:nvPr/>
          </p:nvSpPr>
          <p:spPr>
            <a:xfrm>
              <a:off x="15240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0" name="Shape 3270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33400" y="5901153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1" name="Shape 3271"/>
            <p:cNvSpPr txBox="1"/>
            <p:nvPr/>
          </p:nvSpPr>
          <p:spPr>
            <a:xfrm>
              <a:off x="152401" y="5528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problem</a:t>
              </a:r>
            </a:p>
          </p:txBody>
        </p:sp>
      </p:grpSp>
      <p:grpSp>
        <p:nvGrpSpPr>
          <p:cNvPr id="3272" name="Shape 3272"/>
          <p:cNvGrpSpPr/>
          <p:nvPr/>
        </p:nvGrpSpPr>
        <p:grpSpPr>
          <a:xfrm>
            <a:off x="7340121" y="5528846"/>
            <a:ext cx="1600678" cy="1176754"/>
            <a:chOff x="7340121" y="5528846"/>
            <a:chExt cx="1600678" cy="1176754"/>
          </a:xfrm>
        </p:grpSpPr>
        <p:sp>
          <p:nvSpPr>
            <p:cNvPr id="3273" name="Shape 3273"/>
            <p:cNvSpPr/>
            <p:nvPr/>
          </p:nvSpPr>
          <p:spPr>
            <a:xfrm>
              <a:off x="734012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4" name="Shape 3274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848600" y="5867400"/>
              <a:ext cx="786843" cy="786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5" name="Shape 3275"/>
            <p:cNvSpPr txBox="1"/>
            <p:nvPr/>
          </p:nvSpPr>
          <p:spPr>
            <a:xfrm>
              <a:off x="7340600" y="5528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favorite</a:t>
              </a:r>
            </a:p>
          </p:txBody>
        </p:sp>
      </p:grpSp>
      <p:pic>
        <p:nvPicPr>
          <p:cNvPr id="3276" name="Shape 327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Shape 3277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905500" y="43815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Shape 327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620000" y="42926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9" name="Shape 327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9600" y="3207325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0" name="Shape 3280"/>
          <p:cNvSpPr/>
          <p:nvPr/>
        </p:nvSpPr>
        <p:spPr>
          <a:xfrm>
            <a:off x="533400" y="3200400"/>
            <a:ext cx="838199" cy="699651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Shape 328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6" name="Shape 328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7" name="Shape 328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8" name="Shape 3288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9" name="Shape 328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0" name="Shape 329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1" name="Shape 329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2" name="Shape 329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Shape 329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4" name="Shape 329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5" name="Shape 329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Shape 329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7" name="Shape 329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8" name="Shape 329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299" name="Shape 329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Shape 330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01" name="Shape 330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302" name="Shape 330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303" name="Shape 330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304" name="Shape 330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05" name="Shape 330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06" name="Shape 330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07" name="Shape 33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</a:t>
            </a:r>
          </a:p>
        </p:txBody>
      </p:sp>
      <p:sp>
        <p:nvSpPr>
          <p:cNvPr id="3308" name="Shape 330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3309" name="Shape 330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310" name="Shape 331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dark</a:t>
            </a:r>
          </a:p>
        </p:txBody>
      </p:sp>
      <p:sp>
        <p:nvSpPr>
          <p:cNvPr id="3311" name="Shape 331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blue</a:t>
            </a:r>
          </a:p>
        </p:txBody>
      </p:sp>
      <p:sp>
        <p:nvSpPr>
          <p:cNvPr id="3312" name="Shape 331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purple</a:t>
            </a:r>
          </a:p>
        </p:txBody>
      </p:sp>
      <p:sp>
        <p:nvSpPr>
          <p:cNvPr id="3313" name="Shape 331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brown</a:t>
            </a:r>
          </a:p>
        </p:txBody>
      </p:sp>
      <p:sp>
        <p:nvSpPr>
          <p:cNvPr id="3314" name="Shape 331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</a:p>
        </p:txBody>
      </p:sp>
      <p:sp>
        <p:nvSpPr>
          <p:cNvPr id="3315" name="Shape 3315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pink</a:t>
            </a:r>
          </a:p>
        </p:txBody>
      </p:sp>
      <p:sp>
        <p:nvSpPr>
          <p:cNvPr id="3316" name="Shape 331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317" name="Shape 3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8" name="Shape 3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9" name="Shape 331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20" name="Shape 332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1" name="Shape 3321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322" name="Shape 3322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323" name="Shape 3323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324" name="Shape 3324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spotted</a:t>
            </a:r>
          </a:p>
        </p:txBody>
      </p:sp>
      <p:sp>
        <p:nvSpPr>
          <p:cNvPr id="3325" name="Shape 3325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silver</a:t>
            </a:r>
          </a:p>
        </p:txBody>
      </p:sp>
      <p:sp>
        <p:nvSpPr>
          <p:cNvPr id="3326" name="Shape 3326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Shape 332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Shape 332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Shape 3329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white</a:t>
            </a:r>
          </a:p>
        </p:txBody>
      </p:sp>
      <p:sp>
        <p:nvSpPr>
          <p:cNvPr id="3330" name="Shape 3330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</a:t>
            </a:r>
          </a:p>
        </p:txBody>
      </p:sp>
      <p:sp>
        <p:nvSpPr>
          <p:cNvPr id="3331" name="Shape 3331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3332" name="Shape 3332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3" name="Shape 3333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4" name="Shape 3334"/>
          <p:cNvSpPr txBox="1"/>
          <p:nvPr/>
        </p:nvSpPr>
        <p:spPr>
          <a:xfrm>
            <a:off x="19812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</a:t>
            </a:r>
          </a:p>
        </p:txBody>
      </p:sp>
      <p:pic>
        <p:nvPicPr>
          <p:cNvPr id="3335" name="Shape 33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479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6" name="Shape 33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8000" y="58420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7" name="Shape 33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09456" y="17526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Shape 33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47900" y="3134369"/>
            <a:ext cx="876300" cy="87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9" name="Shape 3339"/>
          <p:cNvGrpSpPr/>
          <p:nvPr/>
        </p:nvGrpSpPr>
        <p:grpSpPr>
          <a:xfrm>
            <a:off x="5562600" y="2861846"/>
            <a:ext cx="1600199" cy="1176753"/>
            <a:chOff x="5562600" y="2861846"/>
            <a:chExt cx="1600199" cy="1176753"/>
          </a:xfrm>
        </p:grpSpPr>
        <p:sp>
          <p:nvSpPr>
            <p:cNvPr id="3340" name="Shape 3340"/>
            <p:cNvSpPr/>
            <p:nvPr/>
          </p:nvSpPr>
          <p:spPr>
            <a:xfrm>
              <a:off x="5562600" y="2875259"/>
              <a:ext cx="1600199" cy="1163340"/>
            </a:xfrm>
            <a:prstGeom prst="rect">
              <a:avLst/>
            </a:prstGeom>
            <a:solidFill>
              <a:srgbClr val="01E7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Shape 3341"/>
            <p:cNvSpPr txBox="1"/>
            <p:nvPr/>
          </p:nvSpPr>
          <p:spPr>
            <a:xfrm>
              <a:off x="5562600" y="2861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green</a:t>
              </a:r>
            </a:p>
          </p:txBody>
        </p:sp>
        <p:pic>
          <p:nvPicPr>
            <p:cNvPr id="3342" name="Shape 33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816600" y="3121669"/>
              <a:ext cx="889000" cy="88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3" name="Shape 33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96200" y="3121669"/>
            <a:ext cx="840730" cy="84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Shape 33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78359" y="44069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Shape 33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80100" y="1814928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Shape 334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77732" y="1752600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Shape 334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52900" y="319347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8" name="Shape 334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14800" y="44069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9" name="Shape 334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816600" y="44069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Shape 335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84200" y="312166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Shape 335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71500" y="4457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Shape 335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569756" y="4406900"/>
            <a:ext cx="977899" cy="9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3" name="Shape 335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709456" y="5777944"/>
            <a:ext cx="927656" cy="9276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57" name="Shape 45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¿Cuando es tu cumpleaños?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¿Cuántos años tienes?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15240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¿Con quién vives?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¿Tienes una mascota?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¿Cuéntame acerca de tu día?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5562600" y="28472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¿Cuál es tu email?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734012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¿Dónde trabajas?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19812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música te gusta?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7719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películas te gustan?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5562600" y="4170660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¿Cuál es tu pasatiempo?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7340121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programas de televisión te gustan?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1524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¿Tienes una discapacidad</a:t>
            </a: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476" name="Shape 47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19812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¿Cómo te llamas?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3771900" y="1534437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¿Dónde vives?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10">
            <a:alphaModFix/>
          </a:blip>
          <a:srcRect r="45584" b="35537"/>
          <a:stretch/>
        </p:blipFill>
        <p:spPr>
          <a:xfrm>
            <a:off x="2615493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30937" y="18113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0064" y="3155541"/>
            <a:ext cx="654458" cy="65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12">
            <a:alphaModFix/>
          </a:blip>
          <a:srcRect l="61914" t="38325"/>
          <a:stretch/>
        </p:blipFill>
        <p:spPr>
          <a:xfrm>
            <a:off x="1086845" y="3200400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12">
            <a:alphaModFix/>
          </a:blip>
          <a:srcRect r="31944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14800" y="30480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34112" y="297180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 rotWithShape="1">
          <a:blip r:embed="rId15">
            <a:alphaModFix/>
          </a:blip>
          <a:srcRect r="49804"/>
          <a:stretch/>
        </p:blipFill>
        <p:spPr>
          <a:xfrm>
            <a:off x="8164871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14400" y="6019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06412" y="59928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43000" y="59293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5908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99844" y="4476042"/>
            <a:ext cx="705556" cy="70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019017" y="4577317"/>
            <a:ext cx="604282" cy="60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019085" y="45712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54100" y="4494767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14214" y="44196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381001" y="4888467"/>
            <a:ext cx="1174044" cy="369332"/>
          </a:xfrm>
          <a:prstGeom prst="rect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152401" y="4202667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¿Cuál es tu número de móvil?</a:t>
            </a:r>
          </a:p>
        </p:txBody>
      </p:sp>
      <p:sp>
        <p:nvSpPr>
          <p:cNvPr id="517" name="Shape 51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Shape 51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209800" y="1752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715000" y="3124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133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9624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438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562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52401" y="4460258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2434" y="5791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866444" y="181143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43800" y="3124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531100" y="1780658"/>
            <a:ext cx="469899" cy="4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638800" y="1752600"/>
            <a:ext cx="609599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Shape 3358"/>
          <p:cNvSpPr/>
          <p:nvPr/>
        </p:nvSpPr>
        <p:spPr>
          <a:xfrm>
            <a:off x="1981200" y="1524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Shape 3359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0" name="Shape 336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1" name="Shape 336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2" name="Shape 336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3" name="Shape 33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4" name="Shape 33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5" name="Shape 336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6" name="Shape 336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Shape 336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8" name="Shape 33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9" name="Shape 336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0" name="Shape 337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371" name="Shape 337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2" name="Shape 337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73" name="Shape 337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374" name="Shape 337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375" name="Shape 337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</a:t>
            </a:r>
          </a:p>
        </p:txBody>
      </p:sp>
      <p:sp>
        <p:nvSpPr>
          <p:cNvPr id="3376" name="Shape 337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77" name="Shape 337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78" name="Shape 337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379" name="Shape 337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sp>
        <p:nvSpPr>
          <p:cNvPr id="3380" name="Shape 338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board</a:t>
            </a:r>
          </a:p>
        </p:txBody>
      </p:sp>
      <p:sp>
        <p:nvSpPr>
          <p:cNvPr id="3381" name="Shape 338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funny</a:t>
            </a:r>
          </a:p>
        </p:txBody>
      </p:sp>
      <p:sp>
        <p:nvSpPr>
          <p:cNvPr id="3382" name="Shape 338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am</a:t>
            </a:r>
          </a:p>
        </p:txBody>
      </p:sp>
      <p:sp>
        <p:nvSpPr>
          <p:cNvPr id="3383" name="Shape 3383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</a:p>
        </p:txBody>
      </p:sp>
      <p:sp>
        <p:nvSpPr>
          <p:cNvPr id="3384" name="Shape 338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sad</a:t>
            </a:r>
          </a:p>
        </p:txBody>
      </p:sp>
      <p:sp>
        <p:nvSpPr>
          <p:cNvPr id="3385" name="Shape 3385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sick</a:t>
            </a:r>
          </a:p>
        </p:txBody>
      </p:sp>
      <p:sp>
        <p:nvSpPr>
          <p:cNvPr id="3386" name="Shape 3386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3387" name="Shape 338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scared</a:t>
            </a:r>
          </a:p>
        </p:txBody>
      </p:sp>
      <p:sp>
        <p:nvSpPr>
          <p:cNvPr id="3388" name="Shape 338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389" name="Shape 33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Shape 33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Shape 339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92" name="Shape 339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3" name="Shape 3393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394" name="Shape 3394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395" name="Shape 3395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3396" name="Shape 33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Shape 33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8" name="Shape 33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3399" name="Shape 3399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sp>
        <p:nvSpPr>
          <p:cNvPr id="3400" name="Shape 3400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confused</a:t>
            </a:r>
          </a:p>
        </p:txBody>
      </p:sp>
      <p:sp>
        <p:nvSpPr>
          <p:cNvPr id="3401" name="Shape 3401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2" name="Shape 340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3" name="Shape 340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4" name="Shape 340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48625" y="1788978"/>
            <a:ext cx="846748" cy="846748"/>
          </a:xfrm>
          <a:prstGeom prst="rect">
            <a:avLst/>
          </a:prstGeom>
          <a:noFill/>
          <a:ln>
            <a:noFill/>
          </a:ln>
        </p:spPr>
      </p:pic>
      <p:sp>
        <p:nvSpPr>
          <p:cNvPr id="3405" name="Shape 3405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afraid</a:t>
            </a:r>
          </a:p>
        </p:txBody>
      </p:sp>
      <p:pic>
        <p:nvPicPr>
          <p:cNvPr id="3406" name="Shape 340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1114" y="1629834"/>
            <a:ext cx="1072118" cy="107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7" name="Shape 340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46424" y="3056780"/>
            <a:ext cx="953889" cy="9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Shape 340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Shape 340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12739" y="3135624"/>
            <a:ext cx="882634" cy="88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Shape 34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46805" y="3071257"/>
            <a:ext cx="967342" cy="967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1" name="Shape 3411"/>
          <p:cNvGrpSpPr/>
          <p:nvPr/>
        </p:nvGrpSpPr>
        <p:grpSpPr>
          <a:xfrm>
            <a:off x="7340121" y="2847330"/>
            <a:ext cx="1600678" cy="1163340"/>
            <a:chOff x="7340121" y="2847330"/>
            <a:chExt cx="1600678" cy="1163340"/>
          </a:xfrm>
        </p:grpSpPr>
        <p:sp>
          <p:nvSpPr>
            <p:cNvPr id="3412" name="Shape 3412"/>
            <p:cNvSpPr/>
            <p:nvPr/>
          </p:nvSpPr>
          <p:spPr>
            <a:xfrm>
              <a:off x="7340600" y="2847330"/>
              <a:ext cx="1600199" cy="1163340"/>
            </a:xfrm>
            <a:prstGeom prst="rect">
              <a:avLst/>
            </a:prstGeom>
            <a:solidFill>
              <a:srgbClr val="01E7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3" name="Shape 3413"/>
            <p:cNvSpPr txBox="1"/>
            <p:nvPr/>
          </p:nvSpPr>
          <p:spPr>
            <a:xfrm>
              <a:off x="734012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happy</a:t>
              </a:r>
            </a:p>
          </p:txBody>
        </p:sp>
        <p:pic>
          <p:nvPicPr>
            <p:cNvPr id="3414" name="Shape 3414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772400" y="3135624"/>
              <a:ext cx="800624" cy="80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5" name="Shape 3415"/>
          <p:cNvGrpSpPr/>
          <p:nvPr/>
        </p:nvGrpSpPr>
        <p:grpSpPr>
          <a:xfrm>
            <a:off x="1981200" y="4170660"/>
            <a:ext cx="1600199" cy="1163340"/>
            <a:chOff x="1981200" y="4170660"/>
            <a:chExt cx="1600199" cy="1163340"/>
          </a:xfrm>
        </p:grpSpPr>
        <p:sp>
          <p:nvSpPr>
            <p:cNvPr id="3416" name="Shape 3416"/>
            <p:cNvSpPr/>
            <p:nvPr/>
          </p:nvSpPr>
          <p:spPr>
            <a:xfrm>
              <a:off x="1981200" y="4170660"/>
              <a:ext cx="1600199" cy="1163340"/>
            </a:xfrm>
            <a:prstGeom prst="rect">
              <a:avLst/>
            </a:prstGeom>
            <a:solidFill>
              <a:srgbClr val="01E7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7" name="Shape 3417"/>
            <p:cNvSpPr txBox="1"/>
            <p:nvPr/>
          </p:nvSpPr>
          <p:spPr>
            <a:xfrm>
              <a:off x="19812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tired</a:t>
              </a:r>
            </a:p>
          </p:txBody>
        </p:sp>
        <p:pic>
          <p:nvPicPr>
            <p:cNvPr id="3418" name="Shape 3418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346424" y="4509214"/>
              <a:ext cx="812800" cy="812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9" name="Shape 3419"/>
          <p:cNvGrpSpPr/>
          <p:nvPr/>
        </p:nvGrpSpPr>
        <p:grpSpPr>
          <a:xfrm>
            <a:off x="3771900" y="4191000"/>
            <a:ext cx="1600199" cy="1163340"/>
            <a:chOff x="3771900" y="4191000"/>
            <a:chExt cx="1600199" cy="1163340"/>
          </a:xfrm>
        </p:grpSpPr>
        <p:sp>
          <p:nvSpPr>
            <p:cNvPr id="3420" name="Shape 3420"/>
            <p:cNvSpPr/>
            <p:nvPr/>
          </p:nvSpPr>
          <p:spPr>
            <a:xfrm>
              <a:off x="37719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Shape 3421"/>
            <p:cNvSpPr txBox="1"/>
            <p:nvPr/>
          </p:nvSpPr>
          <p:spPr>
            <a:xfrm>
              <a:off x="37719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angry</a:t>
              </a:r>
            </a:p>
          </p:txBody>
        </p:sp>
        <p:pic>
          <p:nvPicPr>
            <p:cNvPr id="3422" name="Shape 34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148625" y="4447476"/>
              <a:ext cx="833139" cy="8331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3" name="Shape 342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17069" y="4454076"/>
            <a:ext cx="867936" cy="86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4" name="Shape 342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772400" y="4509214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Shape 342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Shape 342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46805" y="5913133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7" name="Shape 342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653861" y="5786437"/>
            <a:ext cx="919162" cy="919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28" name="Shape 3428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safe</a:t>
            </a:r>
          </a:p>
        </p:txBody>
      </p:sp>
      <p:sp>
        <p:nvSpPr>
          <p:cNvPr id="3429" name="Shape 3429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busy</a:t>
            </a:r>
          </a:p>
        </p:txBody>
      </p:sp>
      <p:pic>
        <p:nvPicPr>
          <p:cNvPr id="3430" name="Shape 3430"/>
          <p:cNvPicPr preferRelativeResize="0"/>
          <p:nvPr/>
        </p:nvPicPr>
        <p:blipFill rotWithShape="1">
          <a:blip r:embed="rId22">
            <a:alphaModFix/>
          </a:blip>
          <a:srcRect r="45584"/>
          <a:stretch/>
        </p:blipFill>
        <p:spPr>
          <a:xfrm>
            <a:off x="637802" y="4352051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1" name="Shape 3431"/>
          <p:cNvPicPr preferRelativeResize="0"/>
          <p:nvPr/>
        </p:nvPicPr>
        <p:blipFill rotWithShape="1">
          <a:blip r:embed="rId23">
            <a:alphaModFix/>
          </a:blip>
          <a:srcRect l="55554" b="64218"/>
          <a:stretch/>
        </p:blipFill>
        <p:spPr>
          <a:xfrm>
            <a:off x="2438400" y="5786437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432" name="Shape 34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3" name="Shape 34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10800000" flipH="1">
            <a:off x="3886201" y="5913134"/>
            <a:ext cx="668630" cy="6686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Shape 3434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</a:t>
            </a:r>
          </a:p>
        </p:txBody>
      </p:sp>
      <p:pic>
        <p:nvPicPr>
          <p:cNvPr id="3435" name="Shape 34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600" y="58674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Shape 343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799282" y="1676400"/>
            <a:ext cx="1134917" cy="113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7" name="Shape 3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8" y="2133600"/>
            <a:ext cx="304801" cy="3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Shape 3442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3" name="Shape 344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4" name="Shape 344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5" name="Shape 3445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Shape 344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Shape 344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Shape 344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Shape 344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0" name="Shape 345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Shape 345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Shape 345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Shape 345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Shape 345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Shape 345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6" name="Shape 345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457" name="Shape 345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8" name="Shape 345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459" name="Shape 345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460" name="Shape 34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461" name="Shape 346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462" name="Shape 346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463" name="Shape 346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464" name="Shape 346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465" name="Shape 346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rectangle</a:t>
            </a:r>
          </a:p>
        </p:txBody>
      </p:sp>
      <p:sp>
        <p:nvSpPr>
          <p:cNvPr id="3466" name="Shape 346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circle</a:t>
            </a:r>
          </a:p>
        </p:txBody>
      </p:sp>
      <p:sp>
        <p:nvSpPr>
          <p:cNvPr id="3467" name="Shape 3467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468" name="Shape 346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diamond</a:t>
            </a:r>
          </a:p>
        </p:txBody>
      </p:sp>
      <p:sp>
        <p:nvSpPr>
          <p:cNvPr id="3469" name="Shape 3469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oval</a:t>
            </a:r>
          </a:p>
        </p:txBody>
      </p:sp>
      <p:sp>
        <p:nvSpPr>
          <p:cNvPr id="3470" name="Shape 3470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pentagon</a:t>
            </a:r>
          </a:p>
        </p:txBody>
      </p:sp>
      <p:sp>
        <p:nvSpPr>
          <p:cNvPr id="3471" name="Shape 3471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hexagon</a:t>
            </a:r>
          </a:p>
        </p:txBody>
      </p:sp>
      <p:sp>
        <p:nvSpPr>
          <p:cNvPr id="3472" name="Shape 34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473" name="Shape 34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Shape 34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Shape 3475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476" name="Shape 347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7" name="Shape 3477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478" name="Shape 3478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479" name="Shape 3479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480" name="Shape 348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heart</a:t>
            </a:r>
          </a:p>
        </p:txBody>
      </p:sp>
      <p:sp>
        <p:nvSpPr>
          <p:cNvPr id="3481" name="Shape 3481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2" name="Shape 348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3" name="Shape 348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4" name="Shape 3484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</a:t>
            </a:r>
          </a:p>
        </p:txBody>
      </p:sp>
      <p:sp>
        <p:nvSpPr>
          <p:cNvPr id="3485" name="Shape 348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triangle</a:t>
            </a:r>
          </a:p>
        </p:txBody>
      </p:sp>
      <p:sp>
        <p:nvSpPr>
          <p:cNvPr id="3486" name="Shape 3486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square</a:t>
            </a:r>
          </a:p>
        </p:txBody>
      </p:sp>
      <p:sp>
        <p:nvSpPr>
          <p:cNvPr id="3487" name="Shape 3487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8" name="Shape 3488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9" name="Shape 3489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</a:t>
            </a:r>
          </a:p>
        </p:txBody>
      </p:sp>
      <p:pic>
        <p:nvPicPr>
          <p:cNvPr id="3490" name="Shape 34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1784091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1" name="Shape 34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2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Shape 34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92800" y="1814928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3" name="Shape 34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84056" y="1727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4" name="Shape 34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7200" y="3154659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Shape 349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6" name="Shape 349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3400" y="4495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Shape 349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84056" y="3009900"/>
            <a:ext cx="1000770" cy="100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Shape 349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52900" y="32341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9" name="Shape 349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54700" y="3042940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0" name="Shape 350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</a:t>
            </a:r>
          </a:p>
        </p:txBody>
      </p:sp>
      <p:sp>
        <p:nvSpPr>
          <p:cNvPr id="3501" name="Shape 350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3502" name="Shape 350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sphere</a:t>
            </a:r>
          </a:p>
        </p:txBody>
      </p:sp>
      <p:sp>
        <p:nvSpPr>
          <p:cNvPr id="3503" name="Shape 350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cube</a:t>
            </a:r>
          </a:p>
        </p:txBody>
      </p:sp>
      <p:sp>
        <p:nvSpPr>
          <p:cNvPr id="3504" name="Shape 3504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cylinder</a:t>
            </a:r>
          </a:p>
        </p:txBody>
      </p:sp>
      <p:pic>
        <p:nvPicPr>
          <p:cNvPr id="3505" name="Shape 350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24100" y="4401839"/>
            <a:ext cx="952499" cy="95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6" name="Shape 3506"/>
          <p:cNvCxnSpPr/>
          <p:nvPr/>
        </p:nvCxnSpPr>
        <p:spPr>
          <a:xfrm>
            <a:off x="4152900" y="4529553"/>
            <a:ext cx="889000" cy="575846"/>
          </a:xfrm>
          <a:prstGeom prst="straightConnector1">
            <a:avLst/>
          </a:prstGeom>
          <a:noFill/>
          <a:ln w="762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7" name="Shape 3507"/>
          <p:cNvSpPr/>
          <p:nvPr/>
        </p:nvSpPr>
        <p:spPr>
          <a:xfrm>
            <a:off x="2438400" y="5867400"/>
            <a:ext cx="685799" cy="685799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Shape 3508"/>
          <p:cNvSpPr/>
          <p:nvPr/>
        </p:nvSpPr>
        <p:spPr>
          <a:xfrm>
            <a:off x="4343400" y="5943600"/>
            <a:ext cx="419099" cy="609599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9" name="Shape 3509"/>
          <p:cNvSpPr/>
          <p:nvPr/>
        </p:nvSpPr>
        <p:spPr>
          <a:xfrm>
            <a:off x="660400" y="5957014"/>
            <a:ext cx="609599" cy="575846"/>
          </a:xfrm>
          <a:prstGeom prst="ellipse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0" name="Shape 3510"/>
          <p:cNvCxnSpPr/>
          <p:nvPr/>
        </p:nvCxnSpPr>
        <p:spPr>
          <a:xfrm>
            <a:off x="5892800" y="4605753"/>
            <a:ext cx="584100" cy="423300"/>
          </a:xfrm>
          <a:prstGeom prst="curvedConnector3">
            <a:avLst>
              <a:gd name="adj1" fmla="val 150026"/>
            </a:avLst>
          </a:prstGeom>
          <a:noFill/>
          <a:ln w="762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Shape 351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6" name="Shape 351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7" name="Shape 351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8" name="Shape 3518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9" name="Shape 351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Shape 352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Shape 352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2" name="Shape 352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3" name="Shape 352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4" name="Shape 352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Shape 352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Shape 352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Shape 352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8" name="Shape 352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529" name="Shape 352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0" name="Shape 353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531" name="Shape 353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532" name="Shape 35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533" name="Shape 353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534" name="Shape 353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535" name="Shape 353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536" name="Shape 353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537" name="Shape 353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 done</a:t>
            </a:r>
          </a:p>
        </p:txBody>
      </p:sp>
      <p:sp>
        <p:nvSpPr>
          <p:cNvPr id="3538" name="Shape 353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</a:t>
            </a:r>
          </a:p>
        </p:txBody>
      </p:sp>
      <p:sp>
        <p:nvSpPr>
          <p:cNvPr id="3539" name="Shape 3539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540" name="Shape 354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medium</a:t>
            </a:r>
          </a:p>
        </p:txBody>
      </p:sp>
      <p:sp>
        <p:nvSpPr>
          <p:cNvPr id="3541" name="Shape 3541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quiet</a:t>
            </a:r>
          </a:p>
        </p:txBody>
      </p:sp>
      <p:sp>
        <p:nvSpPr>
          <p:cNvPr id="3542" name="Shape 354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loud</a:t>
            </a:r>
          </a:p>
        </p:txBody>
      </p:sp>
      <p:sp>
        <p:nvSpPr>
          <p:cNvPr id="3543" name="Shape 3543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slow</a:t>
            </a:r>
          </a:p>
        </p:txBody>
      </p:sp>
      <p:sp>
        <p:nvSpPr>
          <p:cNvPr id="3544" name="Shape 35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545" name="Shape 35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Shape 35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7" name="Shape 354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548" name="Shape 3548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549" name="Shape 3549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550" name="Shape 3550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551" name="Shape 355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big</a:t>
            </a:r>
          </a:p>
        </p:txBody>
      </p:sp>
      <p:sp>
        <p:nvSpPr>
          <p:cNvPr id="3552" name="Shape 3552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3" name="Shape 355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4" name="Shape 355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5" name="Shape 3555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wet</a:t>
            </a:r>
          </a:p>
        </p:txBody>
      </p:sp>
      <p:sp>
        <p:nvSpPr>
          <p:cNvPr id="3556" name="Shape 3556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</a:t>
            </a:r>
          </a:p>
        </p:txBody>
      </p:sp>
      <p:sp>
        <p:nvSpPr>
          <p:cNvPr id="3557" name="Shape 3557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short</a:t>
            </a:r>
          </a:p>
        </p:txBody>
      </p:sp>
      <p:sp>
        <p:nvSpPr>
          <p:cNvPr id="3558" name="Shape 3558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9" name="Shape 3559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0" name="Shape 3560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dry</a:t>
            </a:r>
          </a:p>
        </p:txBody>
      </p:sp>
      <p:sp>
        <p:nvSpPr>
          <p:cNvPr id="3561" name="Shape 356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little</a:t>
            </a:r>
          </a:p>
        </p:txBody>
      </p:sp>
      <p:sp>
        <p:nvSpPr>
          <p:cNvPr id="3562" name="Shape 356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3563" name="Shape 3563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</a:t>
            </a:r>
          </a:p>
        </p:txBody>
      </p:sp>
      <p:sp>
        <p:nvSpPr>
          <p:cNvPr id="3564" name="Shape 356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easy</a:t>
            </a:r>
          </a:p>
        </p:txBody>
      </p:sp>
      <p:sp>
        <p:nvSpPr>
          <p:cNvPr id="3565" name="Shape 3565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</a:t>
            </a:r>
          </a:p>
        </p:txBody>
      </p:sp>
      <p:sp>
        <p:nvSpPr>
          <p:cNvPr id="3566" name="Shape 3566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old</a:t>
            </a:r>
          </a:p>
        </p:txBody>
      </p:sp>
      <p:sp>
        <p:nvSpPr>
          <p:cNvPr id="3567" name="Shape 3567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</a:t>
            </a:r>
          </a:p>
        </p:txBody>
      </p:sp>
      <p:pic>
        <p:nvPicPr>
          <p:cNvPr id="3568" name="Shape 35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4400" y="16256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Shape 35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22492" y="17526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Shape 357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48092" y="1676400"/>
            <a:ext cx="1009908" cy="100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Shape 35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53350" y="1701085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Shape 357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600" y="318588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Shape 357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59000" y="29210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4" name="Shape 357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69000" y="3124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Shape 357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51174" y="3124200"/>
            <a:ext cx="883226" cy="8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Shape 357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3400" y="4419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Shape 357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2987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8" name="Shape 3578"/>
          <p:cNvGrpSpPr/>
          <p:nvPr/>
        </p:nvGrpSpPr>
        <p:grpSpPr>
          <a:xfrm>
            <a:off x="5562600" y="4191000"/>
            <a:ext cx="1600199" cy="1168399"/>
            <a:chOff x="5562600" y="4191000"/>
            <a:chExt cx="1600199" cy="1168399"/>
          </a:xfrm>
        </p:grpSpPr>
        <p:sp>
          <p:nvSpPr>
            <p:cNvPr id="3579" name="Shape 3579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0" name="Shape 3580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new</a:t>
              </a:r>
            </a:p>
          </p:txBody>
        </p:sp>
        <p:pic>
          <p:nvPicPr>
            <p:cNvPr id="3581" name="Shape 358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943600" y="4495800"/>
              <a:ext cx="8635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2" name="Shape 358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785656" y="4529553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Shape 358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33400" y="59055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Shape 358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114800" y="5911135"/>
            <a:ext cx="870664" cy="870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5" name="Shape 3585"/>
          <p:cNvGrpSpPr/>
          <p:nvPr/>
        </p:nvGrpSpPr>
        <p:grpSpPr>
          <a:xfrm>
            <a:off x="7340121" y="5542260"/>
            <a:ext cx="1600678" cy="1163340"/>
            <a:chOff x="7340121" y="5542260"/>
            <a:chExt cx="1600678" cy="1163340"/>
          </a:xfrm>
        </p:grpSpPr>
        <p:sp>
          <p:nvSpPr>
            <p:cNvPr id="3586" name="Shape 3586"/>
            <p:cNvSpPr/>
            <p:nvPr/>
          </p:nvSpPr>
          <p:spPr>
            <a:xfrm>
              <a:off x="734012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7" name="Shape 3587"/>
            <p:cNvSpPr txBox="1"/>
            <p:nvPr/>
          </p:nvSpPr>
          <p:spPr>
            <a:xfrm>
              <a:off x="7340600" y="55626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dirty</a:t>
              </a:r>
            </a:p>
          </p:txBody>
        </p:sp>
        <p:pic>
          <p:nvPicPr>
            <p:cNvPr id="3588" name="Shape 3588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753350" y="5861050"/>
              <a:ext cx="844550" cy="844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9" name="Shape 358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899150" y="5767089"/>
            <a:ext cx="958850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Shape 359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975100" y="42799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1" name="Shape 359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413000" y="59436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2" name="Shape 359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368800" y="3234153"/>
            <a:ext cx="660400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3" name="Shape 3593"/>
          <p:cNvCxnSpPr/>
          <p:nvPr/>
        </p:nvCxnSpPr>
        <p:spPr>
          <a:xfrm rot="5400000" flipH="1">
            <a:off x="4164449" y="3487003"/>
            <a:ext cx="465600" cy="349499"/>
          </a:xfrm>
          <a:prstGeom prst="curvedConnector3">
            <a:avLst>
              <a:gd name="adj1" fmla="val 14536"/>
            </a:avLst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Shape 359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9" name="Shape 359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0" name="Shape 360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1" name="Shape 360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2" name="Shape 360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3" name="Shape 360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3604" name="Shape 360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5" name="Shape 360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6" name="Shape 360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7" name="Shape 360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8" name="Shape 360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9" name="Shape 360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0" name="Shape 361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1" name="Shape 361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2" name="Shape 361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3" name="Shape 361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4" name="Shape 361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5" name="Shape 361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616" name="Shape 361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7" name="Shape 361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618" name="Shape 361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619" name="Shape 361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620" name="Shape 362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sp>
        <p:nvSpPr>
          <p:cNvPr id="3621" name="Shape 362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rain</a:t>
            </a:r>
          </a:p>
        </p:txBody>
      </p:sp>
      <p:sp>
        <p:nvSpPr>
          <p:cNvPr id="3622" name="Shape 362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</a:t>
            </a:r>
          </a:p>
        </p:txBody>
      </p:sp>
      <p:sp>
        <p:nvSpPr>
          <p:cNvPr id="3623" name="Shape 362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snow</a:t>
            </a:r>
          </a:p>
        </p:txBody>
      </p:sp>
      <p:sp>
        <p:nvSpPr>
          <p:cNvPr id="3624" name="Shape 362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</a:t>
            </a:r>
          </a:p>
        </p:txBody>
      </p:sp>
      <p:sp>
        <p:nvSpPr>
          <p:cNvPr id="3625" name="Shape 362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</a:t>
            </a:r>
          </a:p>
        </p:txBody>
      </p:sp>
      <p:sp>
        <p:nvSpPr>
          <p:cNvPr id="3626" name="Shape 362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cloudy</a:t>
            </a:r>
          </a:p>
        </p:txBody>
      </p:sp>
      <p:sp>
        <p:nvSpPr>
          <p:cNvPr id="3627" name="Shape 362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icey</a:t>
            </a:r>
          </a:p>
        </p:txBody>
      </p:sp>
      <p:sp>
        <p:nvSpPr>
          <p:cNvPr id="3628" name="Shape 3628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foggy</a:t>
            </a:r>
          </a:p>
        </p:txBody>
      </p:sp>
      <p:sp>
        <p:nvSpPr>
          <p:cNvPr id="3629" name="Shape 362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freezing</a:t>
            </a:r>
          </a:p>
        </p:txBody>
      </p:sp>
      <p:sp>
        <p:nvSpPr>
          <p:cNvPr id="3630" name="Shape 363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stormy</a:t>
            </a:r>
          </a:p>
        </p:txBody>
      </p:sp>
      <p:sp>
        <p:nvSpPr>
          <p:cNvPr id="3631" name="Shape 363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632" name="Shape 363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633" name="Shape 36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4" name="Shape 36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35" name="Shape 363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6" name="Shape 3636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37" name="Shape 3637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Shape 363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9" name="Shape 363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3640" name="Shape 3640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pic>
        <p:nvPicPr>
          <p:cNvPr id="3641" name="Shape 36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Shape 3642"/>
          <p:cNvPicPr preferRelativeResize="0"/>
          <p:nvPr/>
        </p:nvPicPr>
        <p:blipFill rotWithShape="1">
          <a:blip r:embed="rId7">
            <a:alphaModFix/>
          </a:blip>
          <a:srcRect l="55554" b="64218"/>
          <a:stretch/>
        </p:blipFill>
        <p:spPr>
          <a:xfrm>
            <a:off x="2390967" y="5769114"/>
            <a:ext cx="911796" cy="73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Shape 36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62425" y="1800225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4" name="Shape 36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35662" y="1752600"/>
            <a:ext cx="922338" cy="92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Shape 36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7929" y="17393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Shape 36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43375" y="3152775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Shape 36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46582" y="4419600"/>
            <a:ext cx="930017" cy="930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Shape 364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48000" y="31242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Shape 364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956277" y="3120082"/>
            <a:ext cx="890587" cy="890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0" name="Shape 3650"/>
          <p:cNvCxnSpPr/>
          <p:nvPr/>
        </p:nvCxnSpPr>
        <p:spPr>
          <a:xfrm rot="10800000" flipH="1">
            <a:off x="2514600" y="3422073"/>
            <a:ext cx="503330" cy="235526"/>
          </a:xfrm>
          <a:prstGeom prst="straightConnector1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1" name="Shape 3651"/>
          <p:cNvCxnSpPr/>
          <p:nvPr/>
        </p:nvCxnSpPr>
        <p:spPr>
          <a:xfrm rot="10800000" flipH="1">
            <a:off x="2514600" y="3574473"/>
            <a:ext cx="655730" cy="235526"/>
          </a:xfrm>
          <a:prstGeom prst="straightConnector1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52" name="Shape 3652"/>
          <p:cNvPicPr preferRelativeResize="0"/>
          <p:nvPr/>
        </p:nvPicPr>
        <p:blipFill rotWithShape="1">
          <a:blip r:embed="rId7">
            <a:alphaModFix/>
          </a:blip>
          <a:srcRect l="55554" b="64218"/>
          <a:stretch/>
        </p:blipFill>
        <p:spPr>
          <a:xfrm>
            <a:off x="304800" y="4495800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653" name="Shape 3653"/>
          <p:cNvSpPr/>
          <p:nvPr/>
        </p:nvSpPr>
        <p:spPr>
          <a:xfrm>
            <a:off x="5860185" y="3140858"/>
            <a:ext cx="997815" cy="821541"/>
          </a:xfrm>
          <a:custGeom>
            <a:avLst/>
            <a:gdLst/>
            <a:ahLst/>
            <a:cxnLst/>
            <a:rect l="0" t="0" r="0" b="0"/>
            <a:pathLst>
              <a:path w="1207542" h="897742" extrusionOk="0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w="9525" cap="flat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4" name="Shape 36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65884" y="1800225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5" name="Shape 36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43200" y="1780066"/>
            <a:ext cx="734533" cy="73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Shape 36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91400" y="31109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Shape 365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11225" y="4508242"/>
            <a:ext cx="841374" cy="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8" name="Shape 365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pic>
        <p:nvPicPr>
          <p:cNvPr id="3659" name="Shape 365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0" name="Shape 3660"/>
          <p:cNvPicPr preferRelativeResize="0"/>
          <p:nvPr/>
        </p:nvPicPr>
        <p:blipFill rotWithShape="1">
          <a:blip r:embed="rId7">
            <a:alphaModFix/>
          </a:blip>
          <a:srcRect l="55554" b="64218"/>
          <a:stretch/>
        </p:blipFill>
        <p:spPr>
          <a:xfrm>
            <a:off x="8156003" y="3048000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Shape 3665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6" name="Shape 3666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7" name="Shape 3667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8" name="Shape 3668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9" name="Shape 3669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0" name="Shape 3670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1" name="Shape 3671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2" name="Shape 3672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3" name="Shape 3673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Shape 3674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5" name="Shape 367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676" name="Shape 367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7" name="Shape 367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8" name="Shape 3678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9" name="Shape 367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680" name="Shape 368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3681" name="Shape 368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682" name="Shape 368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 things</a:t>
            </a:r>
          </a:p>
        </p:txBody>
      </p:sp>
      <p:sp>
        <p:nvSpPr>
          <p:cNvPr id="3683" name="Shape 368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3684" name="Shape 368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3685" name="Shape 368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 things</a:t>
            </a:r>
          </a:p>
        </p:txBody>
      </p:sp>
      <p:sp>
        <p:nvSpPr>
          <p:cNvPr id="3686" name="Shape 3686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3687" name="Shape 368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sp>
        <p:nvSpPr>
          <p:cNvPr id="3688" name="Shape 3688"/>
          <p:cNvSpPr txBox="1"/>
          <p:nvPr/>
        </p:nvSpPr>
        <p:spPr>
          <a:xfrm>
            <a:off x="55626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 that help</a:t>
            </a:r>
          </a:p>
        </p:txBody>
      </p:sp>
      <p:sp>
        <p:nvSpPr>
          <p:cNvPr id="3689" name="Shape 368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3690" name="Shape 369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3691" name="Shape 369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3692" name="Shape 369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3693" name="Shape 36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4" name="Shape 36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5" name="Shape 3695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 parts</a:t>
            </a:r>
          </a:p>
        </p:txBody>
      </p:sp>
      <p:sp>
        <p:nvSpPr>
          <p:cNvPr id="3696" name="Shape 369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pic>
        <p:nvPicPr>
          <p:cNvPr id="3697" name="Shape 369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Shape 3698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Shape 3699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Shape 3700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1" name="Shape 3701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2" name="Shape 3702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3" name="Shape 3703"/>
          <p:cNvSpPr txBox="1"/>
          <p:nvPr/>
        </p:nvSpPr>
        <p:spPr>
          <a:xfrm>
            <a:off x="177322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sp>
        <p:nvSpPr>
          <p:cNvPr id="3704" name="Shape 3704"/>
          <p:cNvSpPr txBox="1"/>
          <p:nvPr/>
        </p:nvSpPr>
        <p:spPr>
          <a:xfrm>
            <a:off x="177322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</a:t>
            </a:r>
          </a:p>
        </p:txBody>
      </p:sp>
      <p:sp>
        <p:nvSpPr>
          <p:cNvPr id="3705" name="Shape 3705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3706" name="Shape 370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sp>
        <p:nvSpPr>
          <p:cNvPr id="3707" name="Shape 3707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pic>
        <p:nvPicPr>
          <p:cNvPr id="3708" name="Shape 37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45756" y="193804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Shape 37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1356" y="1828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Shape 37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26656" y="1790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Shape 37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386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Shape 37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39606" y="1778714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Shape 37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4512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4" name="Shape 37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9912" y="445611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Shape 37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62200" y="4419600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Shape 37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62200" y="3114972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7" name="Shape 37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14800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8" name="Shape 37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639606" y="2978447"/>
            <a:ext cx="1039813" cy="103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Shape 37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816849" y="463629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0" name="Shape 372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411243" y="4509214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1" name="Shape 372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51982" y="4543187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2" name="Shape 372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57850" y="43624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3" name="Shape 372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324600" y="4456112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4" name="Shape 372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019800" y="4846200"/>
            <a:ext cx="640200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Shape 372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150121" y="458898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6" name="Shape 372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602162" y="4373562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7" name="Shape 3727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09538" y="57912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Shape 372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57200" y="5928519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9" name="Shape 372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55662" y="57912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Shape 373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956277" y="58808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1" name="Shape 373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40956" y="61468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2" name="Shape 373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579686" y="5566567"/>
            <a:ext cx="1001712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3" name="Shape 373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845500" y="4366992"/>
            <a:ext cx="538599" cy="5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4" name="Shape 3734"/>
          <p:cNvSpPr txBox="1"/>
          <p:nvPr/>
        </p:nvSpPr>
        <p:spPr>
          <a:xfrm>
            <a:off x="5562600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pic>
        <p:nvPicPr>
          <p:cNvPr id="3735" name="Shape 3735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5945187" y="3084175"/>
            <a:ext cx="862012" cy="862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36" name="Shape 3736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600" b="1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7" name="Shape 373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health</a:t>
            </a:r>
          </a:p>
        </p:txBody>
      </p:sp>
      <p:sp>
        <p:nvSpPr>
          <p:cNvPr id="3738" name="Shape 3738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9" name="Shape 3739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nature</a:t>
            </a:r>
          </a:p>
        </p:txBody>
      </p:sp>
      <p:sp>
        <p:nvSpPr>
          <p:cNvPr id="3740" name="Shape 3740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600" b="1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41" name="Shape 3741"/>
          <p:cNvPicPr preferRelativeResize="0"/>
          <p:nvPr/>
        </p:nvPicPr>
        <p:blipFill rotWithShape="1">
          <a:blip r:embed="rId33">
            <a:alphaModFix/>
          </a:blip>
          <a:srcRect b="39667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Shape 3742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292600" y="6113462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Shape 3743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3797300" y="5791200"/>
            <a:ext cx="622299" cy="62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4" name="Shape 3744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654353" y="5807273"/>
            <a:ext cx="679051" cy="67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Shape 374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0" name="Shape 375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1" name="Shape 375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2" name="Shape 37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3" name="Shape 375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4" name="Shape 375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Shape 375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6" name="Shape 375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7" name="Shape 375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8" name="Shape 375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9" name="Shape 375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0" name="Shape 376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1" name="Shape 376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2" name="Shape 376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3" name="Shape 376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4" name="Shape 376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5" name="Shape 376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6" name="Shape 376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7" name="Shape 376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768" name="Shape 376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9" name="Shape 376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770" name="Shape 377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771" name="Shape 377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772" name="Shape 377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</a:t>
            </a:r>
          </a:p>
        </p:txBody>
      </p:sp>
      <p:sp>
        <p:nvSpPr>
          <p:cNvPr id="3773" name="Shape 377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3774" name="Shape 377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glitter</a:t>
            </a:r>
          </a:p>
        </p:txBody>
      </p:sp>
      <p:sp>
        <p:nvSpPr>
          <p:cNvPr id="3775" name="Shape 377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3776" name="Shape 377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tape</a:t>
            </a:r>
          </a:p>
        </p:txBody>
      </p:sp>
      <p:sp>
        <p:nvSpPr>
          <p:cNvPr id="3777" name="Shape 377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eraser</a:t>
            </a:r>
          </a:p>
        </p:txBody>
      </p:sp>
      <p:sp>
        <p:nvSpPr>
          <p:cNvPr id="3778" name="Shape 377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glue</a:t>
            </a:r>
          </a:p>
        </p:txBody>
      </p:sp>
      <p:sp>
        <p:nvSpPr>
          <p:cNvPr id="3779" name="Shape 377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3780" name="Shape 3780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paintbrush</a:t>
            </a:r>
          </a:p>
        </p:txBody>
      </p:sp>
      <p:sp>
        <p:nvSpPr>
          <p:cNvPr id="3781" name="Shape 378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3782" name="Shape 378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3783" name="Shape 378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sp>
        <p:nvSpPr>
          <p:cNvPr id="3784" name="Shape 37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785" name="Shape 378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786" name="Shape 37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Shape 37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788" name="Shape 378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9" name="Shape 378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0" name="Shape 37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21955" y="1796791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1" name="Shape 37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32512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Shape 37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860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3" name="Shape 37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2823" y="1872991"/>
            <a:ext cx="714374" cy="7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Shape 379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11042" y="18288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5" name="Shape 379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0550" y="3157538"/>
            <a:ext cx="804861" cy="8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Shape 379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17194" y="3193474"/>
            <a:ext cx="709612" cy="70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Shape 379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14800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8" name="Shape 379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08900" y="3123643"/>
            <a:ext cx="838755" cy="83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Shape 379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68998" y="4529553"/>
            <a:ext cx="756033" cy="7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Shape 380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5400000">
            <a:off x="485777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1" name="Shape 380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-2893611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2" name="Shape 380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36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3" name="Shape 380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wrapping paper</a:t>
            </a:r>
          </a:p>
        </p:txBody>
      </p:sp>
      <p:sp>
        <p:nvSpPr>
          <p:cNvPr id="3804" name="Shape 3804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5" name="Shape 3805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3806" name="Shape 380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7" name="Shape 380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8" name="Shape 380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Shape 3813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4" name="Shape 3814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5" name="Shape 3815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6" name="Shape 3816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7" name="Shape 3817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8" name="Shape 3818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9" name="Shape 3819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0" name="Shape 382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1" name="Shape 382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2" name="Shape 382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3" name="Shape 38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4" name="Shape 38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5" name="Shape 38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6" name="Shape 38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7" name="Shape 38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8" name="Shape 38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9" name="Shape 382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0" name="Shape 383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831" name="Shape 383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2" name="Shape 383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833" name="Shape 383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834" name="Shape 383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835" name="Shape 383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Pets</a:t>
            </a:r>
          </a:p>
        </p:txBody>
      </p:sp>
      <p:sp>
        <p:nvSpPr>
          <p:cNvPr id="3836" name="Shape 383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animals	</a:t>
            </a:r>
          </a:p>
        </p:txBody>
      </p:sp>
      <p:sp>
        <p:nvSpPr>
          <p:cNvPr id="3837" name="Shape 383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animals</a:t>
            </a:r>
          </a:p>
        </p:txBody>
      </p:sp>
      <p:sp>
        <p:nvSpPr>
          <p:cNvPr id="3838" name="Shape 383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Birds</a:t>
            </a:r>
          </a:p>
        </p:txBody>
      </p:sp>
      <p:sp>
        <p:nvSpPr>
          <p:cNvPr id="3839" name="Shape 383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Insects</a:t>
            </a:r>
          </a:p>
        </p:txBody>
      </p:sp>
      <p:sp>
        <p:nvSpPr>
          <p:cNvPr id="3840" name="Shape 384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841" name="Shape 384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842" name="Shape 38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Shape 38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44" name="Shape 384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5" name="Shape 384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6" name="Shape 3846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847" name="Shape 3847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animals</a:t>
            </a:r>
          </a:p>
        </p:txBody>
      </p:sp>
      <p:sp>
        <p:nvSpPr>
          <p:cNvPr id="3848" name="Shape 3848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pic>
        <p:nvPicPr>
          <p:cNvPr id="3849" name="Shape 38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71900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Shape 38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19612" y="2971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Shape 38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51805" y="3346905"/>
            <a:ext cx="767893" cy="76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Shape 38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78321" y="18681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Shape 38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91400" y="1828800"/>
            <a:ext cx="902436" cy="902436"/>
          </a:xfrm>
          <a:prstGeom prst="rect">
            <a:avLst/>
          </a:prstGeom>
          <a:noFill/>
          <a:ln>
            <a:noFill/>
          </a:ln>
        </p:spPr>
      </p:pic>
      <p:sp>
        <p:nvSpPr>
          <p:cNvPr id="3854" name="Shape 3854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5" name="Shape 38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Shape 38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7" name="Shape 385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8" name="Shape 385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30712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Shape 385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852862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0" name="Shape 386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4162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Shape 386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486400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Shape 386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936039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3" name="Shape 386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62600" y="3211607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Shape 386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flipH="1">
            <a:off x="6229741" y="3165568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5" name="Shape 386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09800" y="3041230"/>
            <a:ext cx="609320" cy="6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Shape 386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04136" y="3207448"/>
            <a:ext cx="540639" cy="5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7" name="Shape 386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438400" y="3429000"/>
            <a:ext cx="615194" cy="615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Shape 387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3" name="Shape 387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4" name="Shape 387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5" name="Shape 387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6" name="Shape 387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Shape 387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8" name="Shape 387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0" name="Shape 388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1" name="Shape 388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2" name="Shape 388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3" name="Shape 388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4" name="Shape 388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5" name="Shape 388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6" name="Shape 388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7" name="Shape 388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8" name="Shape 388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9" name="Shape 38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0" name="Shape 38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891" name="Shape 38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2" name="Shape 38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893" name="Shape 389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894" name="Shape 389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895" name="Shape 389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</a:t>
            </a:r>
          </a:p>
        </p:txBody>
      </p:sp>
      <p:sp>
        <p:nvSpPr>
          <p:cNvPr id="3896" name="Shape 389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	</a:t>
            </a:r>
          </a:p>
        </p:txBody>
      </p:sp>
      <p:sp>
        <p:nvSpPr>
          <p:cNvPr id="3897" name="Shape 389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whale</a:t>
            </a:r>
          </a:p>
        </p:txBody>
      </p:sp>
      <p:sp>
        <p:nvSpPr>
          <p:cNvPr id="3898" name="Shape 389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crab</a:t>
            </a:r>
          </a:p>
        </p:txBody>
      </p:sp>
      <p:sp>
        <p:nvSpPr>
          <p:cNvPr id="3899" name="Shape 389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dolphin</a:t>
            </a:r>
          </a:p>
        </p:txBody>
      </p:sp>
      <p:sp>
        <p:nvSpPr>
          <p:cNvPr id="3900" name="Shape 390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jellyfish</a:t>
            </a:r>
          </a:p>
        </p:txBody>
      </p:sp>
      <p:sp>
        <p:nvSpPr>
          <p:cNvPr id="3901" name="Shape 390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tropical fish</a:t>
            </a:r>
          </a:p>
        </p:txBody>
      </p:sp>
      <p:sp>
        <p:nvSpPr>
          <p:cNvPr id="3902" name="Shape 390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903" name="Shape 390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04" name="Shape 3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Shape 39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6" name="Shape 390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7" name="Shape 390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8" name="Shape 3908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Shape 39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36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Shape 39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2792" y="1828800"/>
            <a:ext cx="946407" cy="94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Shape 39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6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Shape 39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7200" y="3015772"/>
            <a:ext cx="1099027" cy="10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Shape 39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43200" y="17919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4" name="Shape 39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86000" y="3200400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5" name="Shape 39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148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6" name="Shape 39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43800" y="1676400"/>
            <a:ext cx="1230571" cy="12305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Shape 3917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prawn</a:t>
            </a:r>
          </a:p>
        </p:txBody>
      </p:sp>
      <p:pic>
        <p:nvPicPr>
          <p:cNvPr id="3918" name="Shape 39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56277" y="1752600"/>
            <a:ext cx="902436" cy="9024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Shape 392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4" name="Shape 392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5" name="Shape 392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6" name="Shape 392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7" name="Shape 392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8" name="Shape 392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9" name="Shape 392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0" name="Shape 393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1" name="Shape 393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2" name="Shape 393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3" name="Shape 393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4" name="Shape 393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5" name="Shape 393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6" name="Shape 393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7" name="Shape 393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8" name="Shape 393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9" name="Shape 393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0" name="Shape 394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1" name="Shape 394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942" name="Shape 394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3" name="Shape 394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944" name="Shape 394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945" name="Shape 394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3946" name="Shape 394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</a:t>
            </a:r>
          </a:p>
        </p:txBody>
      </p:sp>
      <p:sp>
        <p:nvSpPr>
          <p:cNvPr id="3947" name="Shape 394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</a:p>
        </p:txBody>
      </p:sp>
      <p:sp>
        <p:nvSpPr>
          <p:cNvPr id="3948" name="Shape 394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hamster</a:t>
            </a:r>
          </a:p>
        </p:txBody>
      </p:sp>
      <p:sp>
        <p:nvSpPr>
          <p:cNvPr id="3949" name="Shape 394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guinea pig</a:t>
            </a:r>
          </a:p>
        </p:txBody>
      </p:sp>
      <p:sp>
        <p:nvSpPr>
          <p:cNvPr id="3950" name="Shape 395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rabbit</a:t>
            </a:r>
          </a:p>
        </p:txBody>
      </p:sp>
      <p:sp>
        <p:nvSpPr>
          <p:cNvPr id="3951" name="Shape 395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3952" name="Shape 395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</a:t>
            </a:r>
          </a:p>
        </p:txBody>
      </p:sp>
      <p:sp>
        <p:nvSpPr>
          <p:cNvPr id="3953" name="Shape 395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954" name="Shape 395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55" name="Shape 3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Shape 39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57" name="Shape 395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8" name="Shape 395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9" name="Shape 395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960" name="Shape 3960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3961" name="Shape 3961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rat</a:t>
            </a:r>
          </a:p>
        </p:txBody>
      </p:sp>
      <p:sp>
        <p:nvSpPr>
          <p:cNvPr id="3962" name="Shape 3962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</a:t>
            </a:r>
          </a:p>
        </p:txBody>
      </p:sp>
      <p:pic>
        <p:nvPicPr>
          <p:cNvPr id="3963" name="Shape 39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459" y="4284662"/>
            <a:ext cx="1076740" cy="107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Shape 39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Shape 396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Shape 39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72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Shape 396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56087" y="1810008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Shape 39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20000" y="2971800"/>
            <a:ext cx="1154112" cy="115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Shape 396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20000" y="1676400"/>
            <a:ext cx="1047749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Shape 397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62400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Shape 397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44736" y="31067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Shape 39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Shape 397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Shape 39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943599" y="307460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Shape 397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0" name="Shape 398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1" name="Shape 398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2" name="Shape 398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3" name="Shape 398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4" name="Shape 398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5" name="Shape 398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6" name="Shape 398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7" name="Shape 398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8" name="Shape 398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9" name="Shape 398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0" name="Shape 399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1" name="Shape 399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2" name="Shape 399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50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??</a:t>
            </a:r>
          </a:p>
        </p:txBody>
      </p:sp>
      <p:sp>
        <p:nvSpPr>
          <p:cNvPr id="3993" name="Shape 399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4" name="Shape 399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5" name="Shape 399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6" name="Shape 399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3997" name="Shape 399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8" name="Shape 399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3999" name="Shape 399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000" name="Shape 400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001" name="Shape 400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</a:t>
            </a:r>
          </a:p>
        </p:txBody>
      </p:sp>
      <p:sp>
        <p:nvSpPr>
          <p:cNvPr id="4002" name="Shape 400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</a:t>
            </a:r>
          </a:p>
        </p:txBody>
      </p:sp>
      <p:sp>
        <p:nvSpPr>
          <p:cNvPr id="4003" name="Shape 400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</a:t>
            </a:r>
          </a:p>
        </p:txBody>
      </p:sp>
      <p:sp>
        <p:nvSpPr>
          <p:cNvPr id="4004" name="Shape 4004"/>
          <p:cNvSpPr txBox="1"/>
          <p:nvPr/>
        </p:nvSpPr>
        <p:spPr>
          <a:xfrm>
            <a:off x="1981200" y="2938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4005" name="Shape 400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006" name="Shape 4006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4007" name="Shape 400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08" name="Shape 400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09" name="Shape 40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0" name="Shape 40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Shape 401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2" name="Shape 401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3" name="Shape 401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014" name="Shape 4014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candle</a:t>
            </a:r>
          </a:p>
        </p:txBody>
      </p:sp>
      <p:sp>
        <p:nvSpPr>
          <p:cNvPr id="4015" name="Shape 4015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016" name="Shape 40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81700" y="3144836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Shape 40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3958142" y="2938046"/>
            <a:ext cx="1227714" cy="122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Shape 40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Shape 40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23743" y="1814771"/>
            <a:ext cx="795337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Shape 40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3400" y="3124200"/>
            <a:ext cx="811212" cy="811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1" name="Shape 4021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4022" name="Shape 4022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Shape 4023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battery</a:t>
              </a:r>
            </a:p>
          </p:txBody>
        </p:sp>
        <p:sp>
          <p:nvSpPr>
            <p:cNvPr id="4024" name="Shape 4024"/>
            <p:cNvSpPr/>
            <p:nvPr/>
          </p:nvSpPr>
          <p:spPr>
            <a:xfrm rot="-5400000">
              <a:off x="6170548" y="1716153"/>
              <a:ext cx="606812" cy="984508"/>
            </a:xfrm>
            <a:prstGeom prst="can">
              <a:avLst>
                <a:gd name="adj" fmla="val 25000"/>
              </a:avLst>
            </a:prstGeom>
            <a:solidFill>
              <a:srgbClr val="FF0000"/>
            </a:solidFill>
            <a:ln w="38100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Shape 4025"/>
            <p:cNvSpPr/>
            <p:nvPr/>
          </p:nvSpPr>
          <p:spPr>
            <a:xfrm rot="-5400000">
              <a:off x="5829298" y="2095500"/>
              <a:ext cx="304799" cy="228601"/>
            </a:xfrm>
            <a:prstGeom prst="can">
              <a:avLst>
                <a:gd name="adj" fmla="val 25000"/>
              </a:avLst>
            </a:prstGeom>
            <a:solidFill>
              <a:srgbClr val="FFEF07"/>
            </a:solidFill>
            <a:ln w="38100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26" name="Shape 40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70677" y="196211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Shape 402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56277" y="1852871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Shape 40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51577" y="1814771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Shape 40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91000" y="1828800"/>
            <a:ext cx="803573" cy="80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Shape 403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45508" y="4483814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Shape 403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98396" y="3144836"/>
            <a:ext cx="944562" cy="94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Shape 403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867398" y="4529553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Shape 403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348214" y="4483814"/>
            <a:ext cx="848370" cy="848370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Shape 403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</a:t>
            </a:r>
          </a:p>
        </p:txBody>
      </p:sp>
      <p:sp>
        <p:nvSpPr>
          <p:cNvPr id="4035" name="Shape 4035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lot</a:t>
            </a:r>
          </a:p>
        </p:txBody>
      </p:sp>
      <p:sp>
        <p:nvSpPr>
          <p:cNvPr id="4036" name="Shape 4036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</a:t>
            </a:r>
          </a:p>
        </p:txBody>
      </p:sp>
      <p:pic>
        <p:nvPicPr>
          <p:cNvPr id="4037" name="Shape 4037"/>
          <p:cNvPicPr preferRelativeResize="0"/>
          <p:nvPr/>
        </p:nvPicPr>
        <p:blipFill rotWithShape="1">
          <a:blip r:embed="rId18">
            <a:alphaModFix/>
          </a:blip>
          <a:srcRect l="23012" t="46495"/>
          <a:stretch/>
        </p:blipFill>
        <p:spPr>
          <a:xfrm>
            <a:off x="4038600" y="4587160"/>
            <a:ext cx="1074624" cy="74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Shape 403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398396" y="4445871"/>
            <a:ext cx="813277" cy="813277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Shape 4039"/>
          <p:cNvSpPr txBox="1"/>
          <p:nvPr/>
        </p:nvSpPr>
        <p:spPr>
          <a:xfrm flipH="1"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camera</a:t>
            </a:r>
          </a:p>
        </p:txBody>
      </p:sp>
      <p:sp>
        <p:nvSpPr>
          <p:cNvPr id="4040" name="Shape 404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1" name="Shape 40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6054" y="4483814"/>
            <a:ext cx="523716" cy="52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Shape 404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5212" y="4800600"/>
            <a:ext cx="486787" cy="48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3" name="Shape 40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2840" y="4606389"/>
            <a:ext cx="652759" cy="65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044" name="Shape 4044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stuff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?   ?</a:t>
            </a:r>
          </a:p>
        </p:txBody>
      </p:sp>
      <p:sp>
        <p:nvSpPr>
          <p:cNvPr id="543" name="Shape 54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5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sp>
        <p:nvSpPr>
          <p:cNvPr id="546" name="Shape 54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52" name="Shape 55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Guay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5556012" y="146800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Dejame solo/a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Afortunado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Relajarse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vete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perdedor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1524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estás volviendo loco/a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minga</a:t>
            </a:r>
          </a:p>
        </p:txBody>
      </p:sp>
      <p:sp>
        <p:nvSpPr>
          <p:cNvPr id="565" name="Shape 56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 que sea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ningún modo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Cállate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7340121" y="417066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¿Te pusieron en esta tierra para molestarme?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4" name="Shape 57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Shape 575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37719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¿Me estás ignorando?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2779" y="3133725"/>
            <a:ext cx="904876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8600" y="4724400"/>
            <a:ext cx="535126" cy="53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Shape 580"/>
          <p:cNvGrpSpPr/>
          <p:nvPr/>
        </p:nvGrpSpPr>
        <p:grpSpPr>
          <a:xfrm>
            <a:off x="152400" y="5542260"/>
            <a:ext cx="1600199" cy="1163340"/>
            <a:chOff x="152400" y="5542260"/>
            <a:chExt cx="1600199" cy="1163340"/>
          </a:xfrm>
        </p:grpSpPr>
        <p:sp>
          <p:nvSpPr>
            <p:cNvPr id="581" name="Shape 581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chemeClr val="lt1"/>
            </a:solidFill>
            <a:ln w="7620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Shape 582"/>
            <p:cNvSpPr txBox="1"/>
            <p:nvPr/>
          </p:nvSpPr>
          <p:spPr>
            <a:xfrm>
              <a:off x="1524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</a:t>
              </a:r>
            </a:p>
          </p:txBody>
        </p:sp>
        <p:pic>
          <p:nvPicPr>
            <p:cNvPr id="583" name="Shape 58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33400" y="5805092"/>
              <a:ext cx="888521" cy="888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4" name="Shape 584"/>
          <p:cNvPicPr preferRelativeResize="0"/>
          <p:nvPr/>
        </p:nvPicPr>
        <p:blipFill rotWithShape="1">
          <a:blip r:embed="rId8">
            <a:alphaModFix/>
          </a:blip>
          <a:srcRect l="51831" b="57743"/>
          <a:stretch/>
        </p:blipFill>
        <p:spPr>
          <a:xfrm rot="10800000">
            <a:off x="457199" y="5744753"/>
            <a:ext cx="470138" cy="41244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/>
          <p:nvPr/>
        </p:nvSpPr>
        <p:spPr>
          <a:xfrm>
            <a:off x="2362200" y="4509214"/>
            <a:ext cx="838199" cy="76200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Shape 586"/>
          <p:cNvGrpSpPr/>
          <p:nvPr/>
        </p:nvGrpSpPr>
        <p:grpSpPr>
          <a:xfrm>
            <a:off x="1981200" y="5542260"/>
            <a:ext cx="1600199" cy="1163340"/>
            <a:chOff x="1981200" y="5542260"/>
            <a:chExt cx="1600199" cy="1163340"/>
          </a:xfrm>
        </p:grpSpPr>
        <p:sp>
          <p:nvSpPr>
            <p:cNvPr id="587" name="Shape 587"/>
            <p:cNvSpPr/>
            <p:nvPr/>
          </p:nvSpPr>
          <p:spPr>
            <a:xfrm>
              <a:off x="1981200" y="5542260"/>
              <a:ext cx="1600199" cy="1163340"/>
            </a:xfrm>
            <a:prstGeom prst="rect">
              <a:avLst/>
            </a:prstGeom>
            <a:solidFill>
              <a:schemeClr val="lt1"/>
            </a:solidFill>
            <a:ln w="7620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Shape 588"/>
            <p:cNvSpPr txBox="1"/>
            <p:nvPr/>
          </p:nvSpPr>
          <p:spPr>
            <a:xfrm>
              <a:off x="19812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</a:t>
              </a:r>
            </a:p>
          </p:txBody>
        </p:sp>
        <p:cxnSp>
          <p:nvCxnSpPr>
            <p:cNvPr id="589" name="Shape 589"/>
            <p:cNvCxnSpPr/>
            <p:nvPr/>
          </p:nvCxnSpPr>
          <p:spPr>
            <a:xfrm>
              <a:off x="2438400" y="5921494"/>
              <a:ext cx="609599" cy="575846"/>
            </a:xfrm>
            <a:prstGeom prst="straightConnector1">
              <a:avLst/>
            </a:prstGeom>
            <a:noFill/>
            <a:ln w="38100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Shape 590"/>
            <p:cNvCxnSpPr/>
            <p:nvPr/>
          </p:nvCxnSpPr>
          <p:spPr>
            <a:xfrm rot="10800000" flipH="1">
              <a:off x="2438400" y="5901153"/>
              <a:ext cx="609599" cy="596185"/>
            </a:xfrm>
            <a:prstGeom prst="straightConnector1">
              <a:avLst/>
            </a:prstGeom>
            <a:noFill/>
            <a:ln w="38100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91" name="Shape 5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6500" y="4509214"/>
            <a:ext cx="701674" cy="7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49618" y="1828800"/>
            <a:ext cx="784781" cy="78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43250" y="1603237"/>
            <a:ext cx="1046400" cy="10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flipH="1">
            <a:off x="2822316" y="1831716"/>
            <a:ext cx="759083" cy="75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12206" y="3133725"/>
            <a:ext cx="830262" cy="83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91000" y="3276600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Shape 597"/>
          <p:cNvCxnSpPr/>
          <p:nvPr/>
        </p:nvCxnSpPr>
        <p:spPr>
          <a:xfrm rot="5400000">
            <a:off x="4745245" y="3221245"/>
            <a:ext cx="422651" cy="29765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598" name="Shape 59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67891" y="4443891"/>
            <a:ext cx="890109" cy="89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flipH="1">
            <a:off x="5499097" y="1828800"/>
            <a:ext cx="83820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334825" y="3093908"/>
            <a:ext cx="974982" cy="97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flipH="1">
            <a:off x="6337299" y="1889680"/>
            <a:ext cx="720428" cy="72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191000" y="443301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flipH="1">
            <a:off x="4648199" y="1828800"/>
            <a:ext cx="719852" cy="71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12380" y="1828800"/>
            <a:ext cx="757238" cy="757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Shape 605"/>
          <p:cNvCxnSpPr/>
          <p:nvPr/>
        </p:nvCxnSpPr>
        <p:spPr>
          <a:xfrm rot="5400000">
            <a:off x="4260057" y="2278062"/>
            <a:ext cx="625475" cy="158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6" name="Shape 606"/>
          <p:cNvPicPr preferRelativeResize="0"/>
          <p:nvPr/>
        </p:nvPicPr>
        <p:blipFill rotWithShape="1">
          <a:blip r:embed="rId22">
            <a:alphaModFix/>
          </a:blip>
          <a:srcRect t="48463"/>
          <a:stretch/>
        </p:blipFill>
        <p:spPr>
          <a:xfrm>
            <a:off x="7057727" y="5805092"/>
            <a:ext cx="1625599" cy="83778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7924800" y="5805092"/>
            <a:ext cx="794891" cy="692247"/>
          </a:xfrm>
          <a:prstGeom prst="cloud">
            <a:avLst/>
          </a:prstGeom>
          <a:solidFill>
            <a:srgbClr val="0000FF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Shape 60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158723" y="5625323"/>
            <a:ext cx="1080276" cy="10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/>
          <p:nvPr/>
        </p:nvSpPr>
        <p:spPr>
          <a:xfrm flipH="1">
            <a:off x="5652609" y="5805092"/>
            <a:ext cx="748190" cy="611569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3773489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bueno</a:t>
            </a:r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24">
            <a:alphaModFix/>
          </a:blip>
          <a:srcRect t="34082" r="49666"/>
          <a:stretch/>
        </p:blipFill>
        <p:spPr>
          <a:xfrm rot="2515025">
            <a:off x="4224133" y="5887052"/>
            <a:ext cx="492345" cy="6447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Shape 404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0" name="Shape 405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1" name="Shape 405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2" name="Shape 40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3" name="Shape 405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4" name="Shape 405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5" name="Shape 405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6" name="Shape 405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7" name="Shape 405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8" name="Shape 405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9" name="Shape 405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0" name="Shape 406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1" name="Shape 406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2" name="Shape 406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3" name="Shape 406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4" name="Shape 406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5" name="Shape 406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6" name="Shape 406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7" name="Shape 406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068" name="Shape 406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9" name="Shape 406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070" name="Shape 407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071" name="Shape 407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072" name="Shape 407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</a:t>
            </a:r>
          </a:p>
        </p:txBody>
      </p:sp>
      <p:sp>
        <p:nvSpPr>
          <p:cNvPr id="4073" name="Shape 407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zebra</a:t>
            </a:r>
          </a:p>
        </p:txBody>
      </p:sp>
      <p:sp>
        <p:nvSpPr>
          <p:cNvPr id="4074" name="Shape 407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snake</a:t>
            </a:r>
          </a:p>
        </p:txBody>
      </p:sp>
      <p:sp>
        <p:nvSpPr>
          <p:cNvPr id="4075" name="Shape 407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bear</a:t>
            </a:r>
          </a:p>
        </p:txBody>
      </p:sp>
      <p:sp>
        <p:nvSpPr>
          <p:cNvPr id="4076" name="Shape 407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camel</a:t>
            </a:r>
          </a:p>
        </p:txBody>
      </p:sp>
      <p:sp>
        <p:nvSpPr>
          <p:cNvPr id="4077" name="Shape 407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cheetah</a:t>
            </a:r>
          </a:p>
        </p:txBody>
      </p:sp>
      <p:sp>
        <p:nvSpPr>
          <p:cNvPr id="4078" name="Shape 4078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deer</a:t>
            </a:r>
          </a:p>
        </p:txBody>
      </p:sp>
      <p:sp>
        <p:nvSpPr>
          <p:cNvPr id="4079" name="Shape 407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80" name="Shape 408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81" name="Shape 40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2" name="Shape 40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3" name="Shape 408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4" name="Shape 408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5" name="Shape 4085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086" name="Shape 408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monkey</a:t>
            </a:r>
          </a:p>
        </p:txBody>
      </p:sp>
      <p:sp>
        <p:nvSpPr>
          <p:cNvPr id="4087" name="Shape 4087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elephant</a:t>
            </a:r>
          </a:p>
        </p:txBody>
      </p:sp>
      <p:sp>
        <p:nvSpPr>
          <p:cNvPr id="4088" name="Shape 408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giraffe</a:t>
            </a:r>
          </a:p>
        </p:txBody>
      </p:sp>
      <p:sp>
        <p:nvSpPr>
          <p:cNvPr id="4089" name="Shape 408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gorilla</a:t>
            </a:r>
          </a:p>
        </p:txBody>
      </p:sp>
      <p:pic>
        <p:nvPicPr>
          <p:cNvPr id="4090" name="Shape 40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4800" y="1729581"/>
            <a:ext cx="937418" cy="93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091" name="Shape 409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hippo</a:t>
            </a:r>
          </a:p>
        </p:txBody>
      </p:sp>
      <p:sp>
        <p:nvSpPr>
          <p:cNvPr id="4092" name="Shape 409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lion</a:t>
            </a:r>
          </a:p>
        </p:txBody>
      </p:sp>
      <p:sp>
        <p:nvSpPr>
          <p:cNvPr id="4093" name="Shape 4093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tiger</a:t>
            </a:r>
          </a:p>
        </p:txBody>
      </p:sp>
      <p:sp>
        <p:nvSpPr>
          <p:cNvPr id="4094" name="Shape 4094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rhinoceros</a:t>
            </a:r>
          </a:p>
        </p:txBody>
      </p:sp>
      <p:pic>
        <p:nvPicPr>
          <p:cNvPr id="4095" name="Shape 40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75337" y="175920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Shape 40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200" y="3049588"/>
            <a:ext cx="989012" cy="9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Shape 409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67400" y="3048000"/>
            <a:ext cx="950913" cy="9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Shape 409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96200" y="3048000"/>
            <a:ext cx="966787" cy="9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Shape 409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38600" y="3094831"/>
            <a:ext cx="1019968" cy="101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Shape 410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86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1" name="Shape 410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08642" y="1752600"/>
            <a:ext cx="901957" cy="90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Shape 410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21150" y="4370387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3" name="Shape 410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75337" y="4400251"/>
            <a:ext cx="954088" cy="95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4" name="Shape 410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694613" y="4403308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5" name="Shape 410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376903" y="4495800"/>
            <a:ext cx="823496" cy="82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Shape 410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9600" y="4495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Shape 4107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7200" y="5719283"/>
            <a:ext cx="1138716" cy="11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8" name="Shape 41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4398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9" name="Shape 410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988759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Shape 411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38400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Shape 411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6" name="Shape 411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7" name="Shape 411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8" name="Shape 411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9" name="Shape 411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0" name="Shape 412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1" name="Shape 412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2" name="Shape 412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3" name="Shape 412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4" name="Shape 412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5" name="Shape 412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6" name="Shape 412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7" name="Shape 412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8" name="Shape 412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9" name="Shape 412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0" name="Shape 413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1" name="Shape 413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2" name="Shape 413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3" name="Shape 413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134" name="Shape 413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5" name="Shape 413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136" name="Shape 413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137" name="Shape 41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138" name="Shape 413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</a:t>
            </a:r>
          </a:p>
        </p:txBody>
      </p:sp>
      <p:sp>
        <p:nvSpPr>
          <p:cNvPr id="4139" name="Shape 41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pig</a:t>
            </a:r>
          </a:p>
        </p:txBody>
      </p:sp>
      <p:sp>
        <p:nvSpPr>
          <p:cNvPr id="4140" name="Shape 41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sheep</a:t>
            </a:r>
          </a:p>
        </p:txBody>
      </p:sp>
      <p:sp>
        <p:nvSpPr>
          <p:cNvPr id="4141" name="Shape 414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chicken</a:t>
            </a:r>
          </a:p>
        </p:txBody>
      </p:sp>
      <p:sp>
        <p:nvSpPr>
          <p:cNvPr id="4142" name="Shape 414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4143" name="Shape 4143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cow</a:t>
            </a:r>
          </a:p>
        </p:txBody>
      </p:sp>
      <p:sp>
        <p:nvSpPr>
          <p:cNvPr id="4144" name="Shape 41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45" name="Shape 41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46" name="Shape 4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7" name="Shape 4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48" name="Shape 41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9" name="Shape 414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0" name="Shape 415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151" name="Shape 4151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</a:t>
            </a:r>
          </a:p>
        </p:txBody>
      </p:sp>
      <p:pic>
        <p:nvPicPr>
          <p:cNvPr id="4152" name="Shape 41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11612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Shape 41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9800" y="3021011"/>
            <a:ext cx="1133474" cy="11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4" name="Shape 41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63813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5" name="Shape 41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40414" y="1732758"/>
            <a:ext cx="1010441" cy="101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6" name="Shape 41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8962" y="3179763"/>
            <a:ext cx="78263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7" name="Shape 415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72400" y="1817686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8" name="Shape 415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85963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9" name="Shape 415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89412" y="1792544"/>
            <a:ext cx="817562" cy="81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Shape 416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5" name="Shape 416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6" name="Shape 416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7" name="Shape 416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8" name="Shape 416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9" name="Shape 416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70" name="Shape 417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1" name="Shape 417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2" name="Shape 417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3" name="Shape 417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4" name="Shape 417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5" name="Shape 417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6" name="Shape 417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7" name="Shape 417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8" name="Shape 417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9" name="Shape 417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0" name="Shape 418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1" name="Shape 418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2" name="Shape 418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183" name="Shape 418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4" name="Shape 418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185" name="Shape 418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186" name="Shape 418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187" name="Shape 418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</a:t>
            </a:r>
          </a:p>
        </p:txBody>
      </p:sp>
      <p:sp>
        <p:nvSpPr>
          <p:cNvPr id="4188" name="Shape 418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caterpillar</a:t>
            </a:r>
          </a:p>
        </p:txBody>
      </p:sp>
      <p:sp>
        <p:nvSpPr>
          <p:cNvPr id="4189" name="Shape 418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slug</a:t>
            </a:r>
          </a:p>
        </p:txBody>
      </p:sp>
      <p:sp>
        <p:nvSpPr>
          <p:cNvPr id="4190" name="Shape 419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snail</a:t>
            </a:r>
          </a:p>
        </p:txBody>
      </p:sp>
      <p:sp>
        <p:nvSpPr>
          <p:cNvPr id="4191" name="Shape 419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</a:t>
            </a:r>
          </a:p>
        </p:txBody>
      </p:sp>
      <p:sp>
        <p:nvSpPr>
          <p:cNvPr id="4192" name="Shape 419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fly</a:t>
            </a:r>
          </a:p>
        </p:txBody>
      </p:sp>
      <p:sp>
        <p:nvSpPr>
          <p:cNvPr id="4193" name="Shape 419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spider</a:t>
            </a:r>
          </a:p>
        </p:txBody>
      </p:sp>
      <p:sp>
        <p:nvSpPr>
          <p:cNvPr id="4194" name="Shape 41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95" name="Shape 419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96" name="Shape 4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7" name="Shape 41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98" name="Shape 419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99" name="Shape 419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200" name="Shape 420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1" name="Shape 42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7400" y="1752600"/>
            <a:ext cx="898524" cy="8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2" name="Shape 42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56253" y="1636454"/>
            <a:ext cx="1106745" cy="110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3" name="Shape 420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5937" y="30480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4" name="Shape 420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5375" y="3203575"/>
            <a:ext cx="835025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5" name="Shape 420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84650" y="31178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6" name="Shape 420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14800" y="17526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7" name="Shape 420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81200" y="18224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8" name="Shape 420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28911" y="16002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9" name="Shape 42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1106" y="1975306"/>
            <a:ext cx="767893" cy="767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Shape 421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5" name="Shape 421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6" name="Shape 421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7" name="Shape 421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8" name="Shape 421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9" name="Shape 421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0" name="Shape 422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1" name="Shape 422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2" name="Shape 422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3" name="Shape 422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4" name="Shape 422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5" name="Shape 422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6" name="Shape 422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7" name="Shape 422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8" name="Shape 42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9" name="Shape 422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0" name="Shape 423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Shape 423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2" name="Shape 423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233" name="Shape 423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4" name="Shape 423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235" name="Shape 423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36" name="Shape 423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237" name="Shape 423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</a:t>
            </a:r>
          </a:p>
        </p:txBody>
      </p:sp>
      <p:sp>
        <p:nvSpPr>
          <p:cNvPr id="4238" name="Shape 42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duck</a:t>
            </a:r>
          </a:p>
        </p:txBody>
      </p:sp>
      <p:sp>
        <p:nvSpPr>
          <p:cNvPr id="4239" name="Shape 423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parrot</a:t>
            </a:r>
          </a:p>
        </p:txBody>
      </p:sp>
      <p:sp>
        <p:nvSpPr>
          <p:cNvPr id="4240" name="Shape 424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turkey</a:t>
            </a:r>
          </a:p>
        </p:txBody>
      </p:sp>
      <p:sp>
        <p:nvSpPr>
          <p:cNvPr id="4241" name="Shape 424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goose</a:t>
            </a:r>
          </a:p>
        </p:txBody>
      </p:sp>
      <p:sp>
        <p:nvSpPr>
          <p:cNvPr id="4242" name="Shape 424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swan</a:t>
            </a:r>
          </a:p>
        </p:txBody>
      </p:sp>
      <p:sp>
        <p:nvSpPr>
          <p:cNvPr id="4243" name="Shape 424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peacock</a:t>
            </a:r>
          </a:p>
        </p:txBody>
      </p:sp>
      <p:sp>
        <p:nvSpPr>
          <p:cNvPr id="4244" name="Shape 42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245" name="Shape 42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246" name="Shape 4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7" name="Shape 42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48" name="Shape 42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9" name="Shape 424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0" name="Shape 425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251" name="Shape 4251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robin</a:t>
            </a:r>
          </a:p>
        </p:txBody>
      </p:sp>
      <p:sp>
        <p:nvSpPr>
          <p:cNvPr id="4252" name="Shape 4252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owl</a:t>
            </a:r>
          </a:p>
        </p:txBody>
      </p:sp>
      <p:sp>
        <p:nvSpPr>
          <p:cNvPr id="4253" name="Shape 4253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penguin</a:t>
            </a:r>
          </a:p>
        </p:txBody>
      </p:sp>
      <p:pic>
        <p:nvPicPr>
          <p:cNvPr id="4254" name="Shape 42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" y="449580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5" name="Shape 42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14588" y="1752600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6" name="Shape 42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14800" y="1752600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7" name="Shape 425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43600" y="1833303"/>
            <a:ext cx="833696" cy="83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8" name="Shape 42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34300" y="1752600"/>
            <a:ext cx="992187" cy="9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9" name="Shape 42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" y="3193473"/>
            <a:ext cx="773689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0" name="Shape 426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5274" y="3124200"/>
            <a:ext cx="921326" cy="92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1" name="Shape 426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60044" y="3083223"/>
            <a:ext cx="935037" cy="93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2" name="Shape 426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43600" y="3136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3" name="Shape 426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22156" y="3157953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Shape 426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9" name="Shape 426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0" name="Shape 427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1" name="Shape 427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2" name="Shape 427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3" name="Shape 427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4" name="Shape 427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5" name="Shape 427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6" name="Shape 427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7" name="Shape 427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8" name="Shape 427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9" name="Shape 427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0" name="Shape 428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1" name="Shape 428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2" name="Shape 428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3" name="Shape 428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4" name="Shape 428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5" name="Shape 428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6" name="Shape 428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287" name="Shape 428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8" name="Shape 428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289" name="Shape 428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90" name="Shape 429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291" name="Shape 429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sp>
        <p:nvSpPr>
          <p:cNvPr id="4292" name="Shape 429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 food</a:t>
            </a:r>
          </a:p>
        </p:txBody>
      </p:sp>
      <p:sp>
        <p:nvSpPr>
          <p:cNvPr id="4293" name="Shape 429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food</a:t>
            </a:r>
          </a:p>
        </p:txBody>
      </p:sp>
      <p:sp>
        <p:nvSpPr>
          <p:cNvPr id="4294" name="Shape 429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collar</a:t>
            </a:r>
          </a:p>
        </p:txBody>
      </p:sp>
      <p:sp>
        <p:nvSpPr>
          <p:cNvPr id="4295" name="Shape 429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comb</a:t>
            </a:r>
          </a:p>
        </p:txBody>
      </p:sp>
      <p:sp>
        <p:nvSpPr>
          <p:cNvPr id="4296" name="Shape 429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blanket</a:t>
            </a:r>
          </a:p>
        </p:txBody>
      </p:sp>
      <p:sp>
        <p:nvSpPr>
          <p:cNvPr id="4297" name="Shape 4297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bed</a:t>
            </a:r>
          </a:p>
        </p:txBody>
      </p:sp>
      <p:sp>
        <p:nvSpPr>
          <p:cNvPr id="4298" name="Shape 429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299" name="Shape 429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300" name="Shape 4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1" name="Shape 4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02" name="Shape 430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3" name="Shape 430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4" name="Shape 4304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05" name="Shape 4305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food</a:t>
            </a:r>
          </a:p>
        </p:txBody>
      </p:sp>
      <p:sp>
        <p:nvSpPr>
          <p:cNvPr id="4306" name="Shape 4306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tank</a:t>
            </a:r>
          </a:p>
        </p:txBody>
      </p:sp>
      <p:sp>
        <p:nvSpPr>
          <p:cNvPr id="4307" name="Shape 430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treat</a:t>
            </a:r>
          </a:p>
        </p:txBody>
      </p:sp>
      <p:sp>
        <p:nvSpPr>
          <p:cNvPr id="4308" name="Shape 430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lead</a:t>
            </a:r>
          </a:p>
        </p:txBody>
      </p:sp>
      <p:sp>
        <p:nvSpPr>
          <p:cNvPr id="4309" name="Shape 430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kennel</a:t>
            </a:r>
          </a:p>
        </p:txBody>
      </p:sp>
      <p:sp>
        <p:nvSpPr>
          <p:cNvPr id="4310" name="Shape 431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carrier</a:t>
            </a:r>
          </a:p>
        </p:txBody>
      </p:sp>
      <p:sp>
        <p:nvSpPr>
          <p:cNvPr id="4311" name="Shape 4311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food</a:t>
            </a:r>
          </a:p>
        </p:txBody>
      </p:sp>
      <p:sp>
        <p:nvSpPr>
          <p:cNvPr id="4312" name="Shape 4312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 feeder</a:t>
            </a:r>
          </a:p>
        </p:txBody>
      </p:sp>
      <p:pic>
        <p:nvPicPr>
          <p:cNvPr id="4313" name="Shape 43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139" y="3124200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4" name="Shape 43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08692" y="3257847"/>
            <a:ext cx="760412" cy="76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5" name="Shape 43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9800" y="3062356"/>
            <a:ext cx="1045518" cy="104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6" name="Shape 43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38528" y="4395787"/>
            <a:ext cx="1102319" cy="110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7" name="Shape 43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2400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8" name="Shape 43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38076" y="1719777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9" name="Shape 43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72400" y="1776669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Shape 43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61062" y="1754186"/>
            <a:ext cx="912813" cy="91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Shape 432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20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Shape 43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62858" y="456188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Shape 432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1000" y="4287539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Shape 43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5" name="Shape 432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929701" y="5738167"/>
            <a:ext cx="921690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6" name="Shape 432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flipH="1">
            <a:off x="4488898" y="5638800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7" name="Shape 432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069158" y="1822708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Shape 432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55567" y="5867400"/>
            <a:ext cx="921692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Shape 432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79139" y="586740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Shape 433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62600" y="31038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Shape 433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304537" y="3124200"/>
            <a:ext cx="858262" cy="85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2" name="Shape 433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772400" y="5901153"/>
            <a:ext cx="800099" cy="8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3" name="Shape 433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 for pet</a:t>
            </a:r>
          </a:p>
        </p:txBody>
      </p:sp>
      <p:pic>
        <p:nvPicPr>
          <p:cNvPr id="4334" name="Shape 433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462858" y="5867400"/>
            <a:ext cx="7874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5" name="Shape 4335"/>
          <p:cNvSpPr txBox="1"/>
          <p:nvPr/>
        </p:nvSpPr>
        <p:spPr>
          <a:xfrm>
            <a:off x="37719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feed pet</a:t>
            </a:r>
          </a:p>
        </p:txBody>
      </p:sp>
      <p:sp>
        <p:nvSpPr>
          <p:cNvPr id="4336" name="Shape 4336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 the dag</a:t>
            </a:r>
          </a:p>
        </p:txBody>
      </p:sp>
      <p:sp>
        <p:nvSpPr>
          <p:cNvPr id="4337" name="Shape 4337"/>
          <p:cNvSpPr txBox="1"/>
          <p:nvPr/>
        </p:nvSpPr>
        <p:spPr>
          <a:xfrm>
            <a:off x="734012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cage</a:t>
            </a:r>
          </a:p>
        </p:txBody>
      </p:sp>
      <p:pic>
        <p:nvPicPr>
          <p:cNvPr id="4338" name="Shape 433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flipH="1">
            <a:off x="2736298" y="1776669"/>
            <a:ext cx="845101" cy="84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Shape 4343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4" name="Shape 434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5" name="Shape 434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6" name="Shape 434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7" name="Shape 434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8" name="Shape 434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9" name="Shape 4349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0" name="Shape 435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1" name="Shape 435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2" name="Shape 435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3" name="Shape 435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4" name="Shape 435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5" name="Shape 4355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6" name="Shape 435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7" name="Shape 435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8" name="Shape 435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9" name="Shape 435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0" name="Shape 436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361" name="Shape 436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2" name="Shape 436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363" name="Shape 436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364" name="Shape 436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</a:t>
            </a:r>
          </a:p>
        </p:txBody>
      </p:sp>
      <p:sp>
        <p:nvSpPr>
          <p:cNvPr id="4365" name="Shape 436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</a:t>
            </a:r>
          </a:p>
        </p:txBody>
      </p:sp>
      <p:sp>
        <p:nvSpPr>
          <p:cNvPr id="4366" name="Shape 4366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finger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67" name="Shape 4367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368" name="Shape 436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369" name="Shape 436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370" name="Shape 4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1" name="Shape 43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2" name="Shape 437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373" name="Shape 437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74" name="Shape 437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5" name="Shape 437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6" name="Shape 437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377" name="Shape 4377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arm</a:t>
            </a:r>
          </a:p>
        </p:txBody>
      </p:sp>
      <p:sp>
        <p:nvSpPr>
          <p:cNvPr id="4378" name="Shape 437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</a:t>
            </a:r>
          </a:p>
        </p:txBody>
      </p:sp>
      <p:sp>
        <p:nvSpPr>
          <p:cNvPr id="4379" name="Shape 437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nose</a:t>
            </a:r>
          </a:p>
        </p:txBody>
      </p:sp>
      <p:sp>
        <p:nvSpPr>
          <p:cNvPr id="4380" name="Shape 4380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mouth</a:t>
            </a:r>
          </a:p>
        </p:txBody>
      </p:sp>
      <p:sp>
        <p:nvSpPr>
          <p:cNvPr id="4381" name="Shape 438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</a:t>
            </a:r>
          </a:p>
        </p:txBody>
      </p:sp>
      <p:sp>
        <p:nvSpPr>
          <p:cNvPr id="4382" name="Shape 438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chest</a:t>
            </a:r>
          </a:p>
        </p:txBody>
      </p:sp>
      <p:sp>
        <p:nvSpPr>
          <p:cNvPr id="4383" name="Shape 4383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</a:p>
        </p:txBody>
      </p:sp>
      <p:sp>
        <p:nvSpPr>
          <p:cNvPr id="4384" name="Shape 4384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face</a:t>
            </a:r>
          </a:p>
        </p:txBody>
      </p:sp>
      <p:sp>
        <p:nvSpPr>
          <p:cNvPr id="4385" name="Shape 4385"/>
          <p:cNvSpPr txBox="1"/>
          <p:nvPr/>
        </p:nvSpPr>
        <p:spPr>
          <a:xfrm>
            <a:off x="551715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</a:t>
            </a:r>
          </a:p>
        </p:txBody>
      </p:sp>
      <p:sp>
        <p:nvSpPr>
          <p:cNvPr id="4386" name="Shape 4386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7" name="Shape 438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4388" name="Shape 4388"/>
          <p:cNvSpPr txBox="1"/>
          <p:nvPr/>
        </p:nvSpPr>
        <p:spPr>
          <a:xfrm>
            <a:off x="3779248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</a:t>
            </a:r>
          </a:p>
        </p:txBody>
      </p:sp>
      <p:sp>
        <p:nvSpPr>
          <p:cNvPr id="4389" name="Shape 4389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toes</a:t>
            </a:r>
          </a:p>
        </p:txBody>
      </p:sp>
      <p:sp>
        <p:nvSpPr>
          <p:cNvPr id="4390" name="Shape 4390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sp>
        <p:nvSpPr>
          <p:cNvPr id="4391" name="Shape 439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</a:t>
            </a:r>
          </a:p>
        </p:txBody>
      </p:sp>
      <p:sp>
        <p:nvSpPr>
          <p:cNvPr id="4392" name="Shape 439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eye</a:t>
            </a:r>
          </a:p>
        </p:txBody>
      </p:sp>
      <p:sp>
        <p:nvSpPr>
          <p:cNvPr id="4393" name="Shape 4393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stomach</a:t>
            </a:r>
          </a:p>
        </p:txBody>
      </p:sp>
      <p:pic>
        <p:nvPicPr>
          <p:cNvPr id="4394" name="Shape 43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" y="5867400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5" name="Shape 439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400" y="4487566"/>
            <a:ext cx="866773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6" name="Shape 43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2200" y="457200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7" name="Shape 439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14800" y="44958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8" name="Shape 439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19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9" name="Shape 439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96200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0" name="Shape 440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19800" y="5813423"/>
            <a:ext cx="833437" cy="8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1" name="Shape 440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72400" y="3200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2" name="Shape 440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3" name="Shape 4403"/>
          <p:cNvPicPr preferRelativeResize="0"/>
          <p:nvPr/>
        </p:nvPicPr>
        <p:blipFill rotWithShape="1">
          <a:blip r:embed="rId15">
            <a:alphaModFix/>
          </a:blip>
          <a:srcRect r="44983"/>
          <a:stretch/>
        </p:blipFill>
        <p:spPr>
          <a:xfrm>
            <a:off x="5943600" y="2870200"/>
            <a:ext cx="726659" cy="1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4" name="Shape 4404"/>
          <p:cNvCxnSpPr/>
          <p:nvPr/>
        </p:nvCxnSpPr>
        <p:spPr>
          <a:xfrm flipH="1">
            <a:off x="6588540" y="3031667"/>
            <a:ext cx="269459" cy="431799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4405" name="Shape 440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848600" y="1905000"/>
            <a:ext cx="645338" cy="64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Shape 4406"/>
          <p:cNvPicPr preferRelativeResize="0"/>
          <p:nvPr/>
        </p:nvPicPr>
        <p:blipFill rotWithShape="1">
          <a:blip r:embed="rId17">
            <a:alphaModFix/>
          </a:blip>
          <a:srcRect l="45996" t="28619"/>
          <a:stretch/>
        </p:blipFill>
        <p:spPr>
          <a:xfrm>
            <a:off x="4312575" y="1811436"/>
            <a:ext cx="649635" cy="85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7" name="Shape 440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62200" y="1801813"/>
            <a:ext cx="865187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8" name="Shape 440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19800" y="180181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9" name="Shape 440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3400" y="3125074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Shape 441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362200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1" name="Shape 4411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180830" y="3162300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2" name="Shape 441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361611" y="5867400"/>
            <a:ext cx="768938" cy="76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3" name="Shape 4413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980361" y="58674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4" name="Shape 441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35067" y="5867400"/>
            <a:ext cx="738982" cy="73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Shape 4419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0" name="Shape 442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1" name="Shape 442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2" name="Shape 442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3" name="Shape 442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4" name="Shape 442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5" name="Shape 4425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6" name="Shape 442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7" name="Shape 442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8" name="Shape 442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9" name="Shape 442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0" name="Shape 4430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1" name="Shape 443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2" name="Shape 443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3" name="Shape 443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4" name="Shape 443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5" name="Shape 443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436" name="Shape 443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7" name="Shape 443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438" name="Shape 44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439" name="Shape 44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bottom</a:t>
            </a:r>
          </a:p>
        </p:txBody>
      </p:sp>
      <p:sp>
        <p:nvSpPr>
          <p:cNvPr id="4440" name="Shape 444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vagina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41" name="Shape 444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442" name="Shape 444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443" name="Shape 444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444" name="Shape 4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5" name="Shape 44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446" name="Shape 444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447" name="Shape 444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448" name="Shape 44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9" name="Shape 444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0" name="Shape 445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451" name="Shape 445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penis</a:t>
            </a:r>
          </a:p>
        </p:txBody>
      </p:sp>
      <p:sp>
        <p:nvSpPr>
          <p:cNvPr id="4452" name="Shape 4452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breasts</a:t>
            </a:r>
          </a:p>
        </p:txBody>
      </p:sp>
      <p:sp>
        <p:nvSpPr>
          <p:cNvPr id="4453" name="Shape 4453"/>
          <p:cNvSpPr txBox="1"/>
          <p:nvPr/>
        </p:nvSpPr>
        <p:spPr>
          <a:xfrm>
            <a:off x="1988549" y="286184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 arm hair</a:t>
            </a:r>
          </a:p>
        </p:txBody>
      </p:sp>
      <p:sp>
        <p:nvSpPr>
          <p:cNvPr id="4454" name="Shape 445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4455" name="Shape 4455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4456" name="Shape 44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7400" y="1693863"/>
            <a:ext cx="973136" cy="9731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7" name="Shape 4457"/>
          <p:cNvSpPr/>
          <p:nvPr/>
        </p:nvSpPr>
        <p:spPr>
          <a:xfrm>
            <a:off x="1981200" y="5545723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8" name="Shape 4458"/>
          <p:cNvSpPr txBox="1"/>
          <p:nvPr/>
        </p:nvSpPr>
        <p:spPr>
          <a:xfrm>
            <a:off x="1988549" y="15163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4459" name="Shape 44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28310" y="18415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0" name="Shape 44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3016" y="1841500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1" name="Shape 44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3185883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2" name="Shape 44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96200" y="1770063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3" name="Shape 446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38400" y="3127169"/>
            <a:ext cx="835229" cy="83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4" name="Shape 446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42787" y="1752600"/>
            <a:ext cx="886413" cy="88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465" name="Shape 4465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6" name="Shape 446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36665" y="5867400"/>
            <a:ext cx="515935" cy="51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7" name="Shape 44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6110" y="5752237"/>
            <a:ext cx="860285" cy="86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8" name="Shape 446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126162" y="5982287"/>
            <a:ext cx="630234" cy="630234"/>
          </a:xfrm>
          <a:prstGeom prst="rect">
            <a:avLst/>
          </a:prstGeom>
          <a:noFill/>
          <a:ln>
            <a:noFill/>
          </a:ln>
        </p:spPr>
      </p:pic>
      <p:sp>
        <p:nvSpPr>
          <p:cNvPr id="4469" name="Shape 4469"/>
          <p:cNvSpPr txBox="1"/>
          <p:nvPr/>
        </p:nvSpPr>
        <p:spPr>
          <a:xfrm>
            <a:off x="55626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 pleasure</a:t>
            </a:r>
          </a:p>
        </p:txBody>
      </p:sp>
      <p:sp>
        <p:nvSpPr>
          <p:cNvPr id="4470" name="Shape 4470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horny</a:t>
            </a:r>
          </a:p>
        </p:txBody>
      </p:sp>
      <p:pic>
        <p:nvPicPr>
          <p:cNvPr id="4471" name="Shape 44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5901153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2" name="Shape 44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0218" y="5901153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3" name="Shape 447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197852" y="5769114"/>
            <a:ext cx="518695" cy="51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4" name="Shape 447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4572000" y="5972692"/>
            <a:ext cx="630234" cy="63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5" name="Shape 447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86200" y="5743198"/>
            <a:ext cx="896937" cy="896937"/>
          </a:xfrm>
          <a:prstGeom prst="rect">
            <a:avLst/>
          </a:prstGeom>
          <a:noFill/>
          <a:ln>
            <a:noFill/>
          </a:ln>
        </p:spPr>
      </p:pic>
      <p:sp>
        <p:nvSpPr>
          <p:cNvPr id="4476" name="Shape 4476"/>
          <p:cNvSpPr txBox="1"/>
          <p:nvPr/>
        </p:nvSpPr>
        <p:spPr>
          <a:xfrm>
            <a:off x="37719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shared pleasure</a:t>
            </a:r>
          </a:p>
        </p:txBody>
      </p:sp>
      <p:pic>
        <p:nvPicPr>
          <p:cNvPr id="4477" name="Shape 447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21933" y="5927133"/>
            <a:ext cx="778466" cy="77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478" name="Shape 4478"/>
          <p:cNvSpPr txBox="1"/>
          <p:nvPr/>
        </p:nvSpPr>
        <p:spPr>
          <a:xfrm>
            <a:off x="1988549" y="558858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love</a:t>
            </a:r>
          </a:p>
        </p:txBody>
      </p:sp>
      <p:pic>
        <p:nvPicPr>
          <p:cNvPr id="4479" name="Shape 447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2215482">
            <a:off x="7897750" y="5770672"/>
            <a:ext cx="781929" cy="781929"/>
          </a:xfrm>
          <a:prstGeom prst="rect">
            <a:avLst/>
          </a:prstGeom>
          <a:noFill/>
          <a:ln>
            <a:noFill/>
          </a:ln>
        </p:spPr>
      </p:pic>
      <p:sp>
        <p:nvSpPr>
          <p:cNvPr id="4480" name="Shape 4480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kiss</a:t>
            </a:r>
          </a:p>
        </p:txBody>
      </p:sp>
      <p:pic>
        <p:nvPicPr>
          <p:cNvPr id="4481" name="Shape 44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-2232528">
            <a:off x="7624438" y="5769113"/>
            <a:ext cx="781928" cy="7819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Shape 448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7" name="Shape 448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8" name="Shape 448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9" name="Shape 448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0" name="Shape 449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1" name="Shape 449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2" name="Shape 449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3" name="Shape 449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Shape 449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5" name="Shape 449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6" name="Shape 449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7" name="Shape 449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8" name="Shape 449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9" name="Shape 449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0" name="Shape 450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1" name="Shape 450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2" name="Shape 450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503" name="Shape 450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4" name="Shape 450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505" name="Shape 450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506" name="Shape 450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trousers</a:t>
            </a:r>
          </a:p>
        </p:txBody>
      </p:sp>
      <p:sp>
        <p:nvSpPr>
          <p:cNvPr id="4507" name="Shape 450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jumper</a:t>
            </a:r>
          </a:p>
        </p:txBody>
      </p:sp>
      <p:sp>
        <p:nvSpPr>
          <p:cNvPr id="4508" name="Shape 450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4509" name="Shape 450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skirt</a:t>
            </a:r>
          </a:p>
        </p:txBody>
      </p:sp>
      <p:sp>
        <p:nvSpPr>
          <p:cNvPr id="4510" name="Shape 451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</a:t>
            </a:r>
          </a:p>
        </p:txBody>
      </p:sp>
      <p:sp>
        <p:nvSpPr>
          <p:cNvPr id="4511" name="Shape 451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hat</a:t>
            </a:r>
          </a:p>
        </p:txBody>
      </p:sp>
      <p:sp>
        <p:nvSpPr>
          <p:cNvPr id="4512" name="Shape 4512"/>
          <p:cNvSpPr txBox="1"/>
          <p:nvPr/>
        </p:nvSpPr>
        <p:spPr>
          <a:xfrm>
            <a:off x="5562600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things</a:t>
            </a:r>
          </a:p>
        </p:txBody>
      </p:sp>
      <p:sp>
        <p:nvSpPr>
          <p:cNvPr id="4513" name="Shape 451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coat</a:t>
            </a:r>
          </a:p>
        </p:txBody>
      </p:sp>
      <p:sp>
        <p:nvSpPr>
          <p:cNvPr id="4514" name="Shape 451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shoes</a:t>
            </a:r>
          </a:p>
        </p:txBody>
      </p:sp>
      <p:sp>
        <p:nvSpPr>
          <p:cNvPr id="4515" name="Shape 45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16" name="Shape 451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17" name="Shape 4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8" name="Shape 45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519" name="Shape 451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520" name="Shape 452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521" name="Shape 4521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2" name="Shape 452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3" name="Shape 4523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dressing gown</a:t>
            </a:r>
          </a:p>
        </p:txBody>
      </p:sp>
      <p:sp>
        <p:nvSpPr>
          <p:cNvPr id="4524" name="Shape 4524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PJ’s</a:t>
            </a:r>
          </a:p>
        </p:txBody>
      </p:sp>
      <p:sp>
        <p:nvSpPr>
          <p:cNvPr id="4525" name="Shape 4525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jeans</a:t>
            </a:r>
          </a:p>
        </p:txBody>
      </p:sp>
      <p:sp>
        <p:nvSpPr>
          <p:cNvPr id="4526" name="Shape 452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slippers</a:t>
            </a:r>
          </a:p>
        </p:txBody>
      </p:sp>
      <p:sp>
        <p:nvSpPr>
          <p:cNvPr id="4527" name="Shape 4527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</a:t>
            </a:r>
          </a:p>
        </p:txBody>
      </p:sp>
      <p:sp>
        <p:nvSpPr>
          <p:cNvPr id="4528" name="Shape 4528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socks</a:t>
            </a:r>
          </a:p>
        </p:txBody>
      </p:sp>
      <p:sp>
        <p:nvSpPr>
          <p:cNvPr id="4529" name="Shape 452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boxer shorts</a:t>
            </a:r>
          </a:p>
        </p:txBody>
      </p:sp>
      <p:sp>
        <p:nvSpPr>
          <p:cNvPr id="4530" name="Shape 453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gloves</a:t>
            </a:r>
          </a:p>
        </p:txBody>
      </p:sp>
      <p:sp>
        <p:nvSpPr>
          <p:cNvPr id="4531" name="Shape 4531"/>
          <p:cNvSpPr txBox="1"/>
          <p:nvPr/>
        </p:nvSpPr>
        <p:spPr>
          <a:xfrm>
            <a:off x="73406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pants</a:t>
            </a:r>
          </a:p>
        </p:txBody>
      </p:sp>
      <p:sp>
        <p:nvSpPr>
          <p:cNvPr id="4532" name="Shape 4532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3" name="Shape 4533"/>
          <p:cNvSpPr txBox="1"/>
          <p:nvPr/>
        </p:nvSpPr>
        <p:spPr>
          <a:xfrm>
            <a:off x="1524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pic>
        <p:nvPicPr>
          <p:cNvPr id="4534" name="Shape 45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00" y="3193474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5" name="Shape 45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0522" y="5860473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6" name="Shape 45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22525" y="1787525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7" name="Shape 45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07868" y="1770319"/>
            <a:ext cx="839787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8" name="Shape 45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24750" y="5695950"/>
            <a:ext cx="1162049" cy="11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9" name="Shape 45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74863" y="5921514"/>
            <a:ext cx="6953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0" name="Shape 45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54750" y="3193474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1" name="Shape 45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61669" y="3152258"/>
            <a:ext cx="815330" cy="815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2" name="Shape 4542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4543" name="Shape 4543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Shape 4544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t-shirt</a:t>
              </a:r>
            </a:p>
          </p:txBody>
        </p:sp>
        <p:pic>
          <p:nvPicPr>
            <p:cNvPr id="4545" name="Shape 454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99150" y="1787525"/>
              <a:ext cx="879474" cy="879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46" name="Shape 4546"/>
          <p:cNvPicPr preferRelativeResize="0"/>
          <p:nvPr/>
        </p:nvPicPr>
        <p:blipFill rotWithShape="1">
          <a:blip r:embed="rId15">
            <a:alphaModFix/>
          </a:blip>
          <a:srcRect l="12891" t="28613" r="41211"/>
          <a:stretch/>
        </p:blipFill>
        <p:spPr>
          <a:xfrm>
            <a:off x="2835275" y="5921514"/>
            <a:ext cx="502281" cy="78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7" name="Shape 454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48137" y="5769114"/>
            <a:ext cx="847725" cy="84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8" name="Shape 454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572000" y="4529553"/>
            <a:ext cx="611187" cy="61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9" name="Shape 454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862664" y="4529553"/>
            <a:ext cx="709334" cy="70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0" name="Shape 455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363786" y="4437776"/>
            <a:ext cx="884236" cy="88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1" name="Shape 455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30522" y="4444107"/>
            <a:ext cx="794781" cy="79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2" name="Shape 455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899150" y="5778639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3" name="Shape 455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358231" y="3152258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4" name="Shape 455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137023" y="3151832"/>
            <a:ext cx="858837" cy="85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5" name="Shape 455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707867" y="3193474"/>
            <a:ext cx="839788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6" name="Shape 455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811056" y="450228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7" name="Shape 4557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811044" y="4466928"/>
            <a:ext cx="887411" cy="8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8" name="Shape 4558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137023" y="1770319"/>
            <a:ext cx="852488" cy="85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Shape 456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4" name="Shape 456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5" name="Shape 456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6" name="Shape 456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7" name="Shape 456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8" name="Shape 456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9" name="Shape 456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0" name="Shape 457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1" name="Shape 457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2" name="Shape 457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3" name="Shape 457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4" name="Shape 457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5" name="Shape 457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6" name="Shape 457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7" name="Shape 457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8" name="Shape 457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9" name="Shape 457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0" name="Shape 458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581" name="Shape 458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2" name="Shape 458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583" name="Shape 458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584" name="Shape 458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585" name="Shape 458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4586" name="Shape 458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keyboard</a:t>
            </a:r>
          </a:p>
        </p:txBody>
      </p:sp>
      <p:sp>
        <p:nvSpPr>
          <p:cNvPr id="4587" name="Shape 458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USB stick</a:t>
            </a:r>
          </a:p>
        </p:txBody>
      </p:sp>
      <p:sp>
        <p:nvSpPr>
          <p:cNvPr id="4588" name="Shape 458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printer</a:t>
            </a:r>
          </a:p>
        </p:txBody>
      </p:sp>
      <p:sp>
        <p:nvSpPr>
          <p:cNvPr id="4589" name="Shape 458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4590" name="Shape 459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iphone</a:t>
            </a:r>
          </a:p>
        </p:txBody>
      </p:sp>
      <p:sp>
        <p:nvSpPr>
          <p:cNvPr id="4591" name="Shape 459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592" name="Shape 459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</a:t>
            </a:r>
          </a:p>
        </p:txBody>
      </p:sp>
      <p:sp>
        <p:nvSpPr>
          <p:cNvPr id="4593" name="Shape 459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website</a:t>
            </a:r>
          </a:p>
        </p:txBody>
      </p:sp>
      <p:sp>
        <p:nvSpPr>
          <p:cNvPr id="4594" name="Shape 459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speakers</a:t>
            </a:r>
          </a:p>
        </p:txBody>
      </p:sp>
      <p:sp>
        <p:nvSpPr>
          <p:cNvPr id="4595" name="Shape 459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joystick</a:t>
            </a:r>
          </a:p>
        </p:txBody>
      </p:sp>
      <p:sp>
        <p:nvSpPr>
          <p:cNvPr id="4596" name="Shape 4596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</p:txBody>
      </p:sp>
      <p:sp>
        <p:nvSpPr>
          <p:cNvPr id="4597" name="Shape 459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98" name="Shape 459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99" name="Shape 45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0" name="Shape 46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601" name="Shape 46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2" name="Shape 460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3" name="Shape 460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4" name="Shape 46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8861" y="4330401"/>
            <a:ext cx="1023938" cy="102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5" name="Shape 46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38612" y="1771908"/>
            <a:ext cx="866774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Shape 460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600" y="3193474"/>
            <a:ext cx="773113" cy="77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7" name="Shape 460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0" y="1524000"/>
            <a:ext cx="1295400" cy="12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8" name="Shape 4608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4609" name="Shape 4609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Shape 4610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computer</a:t>
              </a:r>
            </a:p>
          </p:txBody>
        </p:sp>
        <p:pic>
          <p:nvPicPr>
            <p:cNvPr id="4611" name="Shape 461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362200" y="1771908"/>
              <a:ext cx="838199" cy="838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12" name="Shape 46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5400000">
            <a:off x="279401" y="4190999"/>
            <a:ext cx="1473199" cy="14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3" name="Shape 46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3400" y="320040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4" name="Shape 461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33600" y="29718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5" name="Shape 46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83500" y="31242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6" name="Shape 46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3997820">
            <a:off x="7704139" y="1871112"/>
            <a:ext cx="843517" cy="8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7" name="Shape 46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881687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8" name="Shape 46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041775" y="4343400"/>
            <a:ext cx="1063624" cy="10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9" name="Shape 46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61630" y="3189933"/>
            <a:ext cx="820737" cy="820737"/>
          </a:xfrm>
          <a:prstGeom prst="rect">
            <a:avLst/>
          </a:prstGeom>
          <a:noFill/>
          <a:ln>
            <a:noFill/>
          </a:ln>
        </p:spPr>
      </p:pic>
      <p:sp>
        <p:nvSpPr>
          <p:cNvPr id="4620" name="Shape 4620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621" name="Shape 462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723743" y="5858867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2" name="Shape 462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3" name="Shape 462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Shape 4628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9" name="Shape 462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0" name="Shape 463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1" name="Shape 463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2" name="Shape 463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3" name="Shape 463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4" name="Shape 463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5" name="Shape 463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6" name="Shape 463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7" name="Shape 463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8" name="Shape 463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9" name="Shape 463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0" name="Shape 464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1" name="Shape 464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2" name="Shape 464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3" name="Shape 464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4" name="Shape 464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5" name="Shape 464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6" name="Shape 464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7" name="Shape 464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648" name="Shape 464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9" name="Shape 464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650" name="Shape 465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651" name="Shape 465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652" name="Shape 465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4653" name="Shape 465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clamp</a:t>
            </a:r>
          </a:p>
        </p:txBody>
      </p:sp>
      <p:sp>
        <p:nvSpPr>
          <p:cNvPr id="4654" name="Shape 465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</a:t>
            </a:r>
          </a:p>
        </p:txBody>
      </p:sp>
      <p:sp>
        <p:nvSpPr>
          <p:cNvPr id="4655" name="Shape 465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torch</a:t>
            </a:r>
          </a:p>
        </p:txBody>
      </p:sp>
      <p:sp>
        <p:nvSpPr>
          <p:cNvPr id="4656" name="Shape 465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goggles</a:t>
            </a:r>
          </a:p>
        </p:txBody>
      </p:sp>
      <p:sp>
        <p:nvSpPr>
          <p:cNvPr id="4657" name="Shape 465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hammer</a:t>
            </a:r>
          </a:p>
        </p:txBody>
      </p:sp>
      <p:sp>
        <p:nvSpPr>
          <p:cNvPr id="4658" name="Shape 465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hardhat</a:t>
            </a:r>
          </a:p>
        </p:txBody>
      </p:sp>
      <p:sp>
        <p:nvSpPr>
          <p:cNvPr id="4659" name="Shape 465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sandpaper</a:t>
            </a:r>
          </a:p>
        </p:txBody>
      </p:sp>
      <p:sp>
        <p:nvSpPr>
          <p:cNvPr id="4660" name="Shape 4660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 bit</a:t>
            </a:r>
          </a:p>
        </p:txBody>
      </p:sp>
      <p:sp>
        <p:nvSpPr>
          <p:cNvPr id="4661" name="Shape 466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pliers</a:t>
            </a:r>
          </a:p>
        </p:txBody>
      </p:sp>
      <p:sp>
        <p:nvSpPr>
          <p:cNvPr id="4662" name="Shape 466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wrench</a:t>
            </a:r>
          </a:p>
        </p:txBody>
      </p:sp>
      <p:sp>
        <p:nvSpPr>
          <p:cNvPr id="4663" name="Shape 466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screwdriver</a:t>
            </a:r>
          </a:p>
        </p:txBody>
      </p:sp>
      <p:sp>
        <p:nvSpPr>
          <p:cNvPr id="4664" name="Shape 466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chisel</a:t>
            </a:r>
          </a:p>
        </p:txBody>
      </p:sp>
      <p:sp>
        <p:nvSpPr>
          <p:cNvPr id="4665" name="Shape 466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666" name="Shape 46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7" name="Shape 46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668" name="Shape 466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9" name="Shape 466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0" name="Shape 467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1" name="Shape 467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  <p:pic>
        <p:nvPicPr>
          <p:cNvPr id="4672" name="Shape 46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67400" y="4445157"/>
            <a:ext cx="921305" cy="92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3" name="Shape 46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200" y="3157953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4" name="Shape 467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91000" y="1828800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5" name="Shape 467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90406" y="1821119"/>
            <a:ext cx="788987" cy="78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6" name="Shape 467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52675" y="3157953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7" name="Shape 467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53732" y="3172657"/>
            <a:ext cx="799267" cy="7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8" name="Shape 467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46792" y="3172657"/>
            <a:ext cx="777459" cy="77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9" name="Shape 467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72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0" name="Shape 468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95953" y="4419600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1" name="Shape 46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37805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2" name="Shape 468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37805" y="3172657"/>
            <a:ext cx="874712" cy="87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3" name="Shape 468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2456" y="5937248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4" name="Shape 468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138612" y="4445157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Shape 468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989138" y="17526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6" name="Shape 468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36800" y="1889918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7" name="Shape 468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735261" y="1752600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688" name="Shape 468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</a:t>
            </a:r>
          </a:p>
        </p:txBody>
      </p:sp>
      <p:sp>
        <p:nvSpPr>
          <p:cNvPr id="4689" name="Shape 4689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4690" name="Shape 46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1" name="Shape 469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2" name="Shape 469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1981200" y="1514098"/>
            <a:ext cx="1600199" cy="1163340"/>
          </a:xfrm>
          <a:prstGeom prst="rect">
            <a:avLst/>
          </a:prstGeom>
          <a:solidFill>
            <a:srgbClr val="FABF8E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22" name="Shape 6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35" name="Shape 6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44" name="Shape 64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19812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 historias</a:t>
            </a:r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6">
            <a:alphaModFix/>
          </a:blip>
          <a:srcRect l="18848" t="30771" r="23729" b="32386"/>
          <a:stretch/>
        </p:blipFill>
        <p:spPr>
          <a:xfrm>
            <a:off x="2227438" y="1872991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Shape 6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51148" y="1740951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7" name="Shape 469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8" name="Shape 469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9" name="Shape 469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0" name="Shape 470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1" name="Shape 470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2" name="Shape 470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3" name="Shape 470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4" name="Shape 470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5" name="Shape 470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6" name="Shape 470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7" name="Shape 470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8" name="Shape 470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9" name="Shape 470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0" name="Shape 471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1" name="Shape 471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2" name="Shape 471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3" name="Shape 471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4" name="Shape 471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5" name="Shape 471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716" name="Shape 471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7" name="Shape 471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718" name="Shape 471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719" name="Shape 471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720" name="Shape 472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sp>
        <p:nvSpPr>
          <p:cNvPr id="4721" name="Shape 472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trains</a:t>
            </a:r>
          </a:p>
        </p:txBody>
      </p:sp>
      <p:sp>
        <p:nvSpPr>
          <p:cNvPr id="4722" name="Shape 472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cars</a:t>
            </a:r>
          </a:p>
        </p:txBody>
      </p:sp>
      <p:sp>
        <p:nvSpPr>
          <p:cNvPr id="4723" name="Shape 472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dolls</a:t>
            </a:r>
          </a:p>
        </p:txBody>
      </p:sp>
      <p:sp>
        <p:nvSpPr>
          <p:cNvPr id="4724" name="Shape 472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bricks</a:t>
            </a:r>
          </a:p>
        </p:txBody>
      </p:sp>
      <p:sp>
        <p:nvSpPr>
          <p:cNvPr id="4725" name="Shape 472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Lego</a:t>
            </a:r>
          </a:p>
        </p:txBody>
      </p:sp>
      <p:sp>
        <p:nvSpPr>
          <p:cNvPr id="4726" name="Shape 472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4727" name="Shape 472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4728" name="Shape 472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kite</a:t>
            </a:r>
          </a:p>
        </p:txBody>
      </p:sp>
      <p:sp>
        <p:nvSpPr>
          <p:cNvPr id="4729" name="Shape 4729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teddy</a:t>
            </a:r>
          </a:p>
        </p:txBody>
      </p:sp>
      <p:sp>
        <p:nvSpPr>
          <p:cNvPr id="4730" name="Shape 473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puppet</a:t>
            </a:r>
          </a:p>
        </p:txBody>
      </p:sp>
      <p:sp>
        <p:nvSpPr>
          <p:cNvPr id="4731" name="Shape 473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jigsaw</a:t>
            </a:r>
          </a:p>
        </p:txBody>
      </p:sp>
      <p:sp>
        <p:nvSpPr>
          <p:cNvPr id="4732" name="Shape 473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 box</a:t>
            </a:r>
          </a:p>
        </p:txBody>
      </p:sp>
      <p:sp>
        <p:nvSpPr>
          <p:cNvPr id="4733" name="Shape 473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734" name="Shape 473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735" name="Shape 47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6" name="Shape 47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37" name="Shape 473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738" name="Shape 473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 puzzle</a:t>
            </a:r>
          </a:p>
        </p:txBody>
      </p:sp>
      <p:sp>
        <p:nvSpPr>
          <p:cNvPr id="4739" name="Shape 473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740" name="Shape 474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1" name="Shape 47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91000" y="5769114"/>
            <a:ext cx="940355" cy="94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2" name="Shape 47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3786" y="1748094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Shape 47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5187" y="1841500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Shape 47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22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Shape 47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75894" y="1655116"/>
            <a:ext cx="1192211" cy="119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6" name="Shape 47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962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7" name="Shape 47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7200" y="5687457"/>
            <a:ext cx="1018143" cy="10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8" name="Shape 474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84056" y="44196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9" name="Shape 474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28861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0" name="Shape 475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91000" y="4509214"/>
            <a:ext cx="747711" cy="7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1" name="Shape 475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5187" y="4441526"/>
            <a:ext cx="912813" cy="9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2" name="Shape 475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57543" y="3085543"/>
            <a:ext cx="1029255" cy="102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3" name="Shape 475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935662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4" name="Shape 475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355850" y="4509214"/>
            <a:ext cx="955675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5" name="Shape 475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67200" y="3276600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6" name="Shape 475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flipH="1">
            <a:off x="152400" y="320040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7" name="Shape 4757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85800" y="3352800"/>
            <a:ext cx="619304" cy="61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8" name="Shape 475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7098909" flipH="1">
            <a:off x="1025585" y="305817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9" name="Shape 475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36833" y="4441526"/>
            <a:ext cx="938510" cy="938510"/>
          </a:xfrm>
          <a:prstGeom prst="rect">
            <a:avLst/>
          </a:prstGeom>
          <a:noFill/>
          <a:ln>
            <a:noFill/>
          </a:ln>
        </p:spPr>
      </p:pic>
      <p:sp>
        <p:nvSpPr>
          <p:cNvPr id="4760" name="Shape 4760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sticker book</a:t>
            </a:r>
          </a:p>
        </p:txBody>
      </p:sp>
      <p:sp>
        <p:nvSpPr>
          <p:cNvPr id="4761" name="Shape 4761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stacker ring</a:t>
            </a:r>
          </a:p>
        </p:txBody>
      </p:sp>
      <p:sp>
        <p:nvSpPr>
          <p:cNvPr id="4762" name="Shape 4762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colouring book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Shape 476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8" name="Shape 476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9" name="Shape 476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0" name="Shape 477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1" name="Shape 477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2" name="Shape 477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3" name="Shape 477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4" name="Shape 477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5" name="Shape 477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Shape 477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7" name="Shape 477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8" name="Shape 477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9" name="Shape 477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0" name="Shape 47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1" name="Shape 478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2" name="Shape 478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3" name="Shape 478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4" name="Shape 478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5" name="Shape 478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786" name="Shape 478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7" name="Shape 478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788" name="Shape 478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789" name="Shape 478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car</a:t>
            </a:r>
          </a:p>
        </p:txBody>
      </p:sp>
      <p:sp>
        <p:nvSpPr>
          <p:cNvPr id="4790" name="Shape 479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</a:t>
            </a:r>
          </a:p>
        </p:txBody>
      </p:sp>
      <p:sp>
        <p:nvSpPr>
          <p:cNvPr id="4791" name="Shape 479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</a:t>
            </a:r>
          </a:p>
        </p:txBody>
      </p:sp>
      <p:sp>
        <p:nvSpPr>
          <p:cNvPr id="4792" name="Shape 4792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93" name="Shape 479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caravan</a:t>
            </a:r>
          </a:p>
        </p:txBody>
      </p:sp>
      <p:sp>
        <p:nvSpPr>
          <p:cNvPr id="4794" name="Shape 479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 engine</a:t>
            </a:r>
          </a:p>
        </p:txBody>
      </p:sp>
      <p:sp>
        <p:nvSpPr>
          <p:cNvPr id="4795" name="Shape 479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ambulance</a:t>
            </a:r>
          </a:p>
        </p:txBody>
      </p:sp>
      <p:sp>
        <p:nvSpPr>
          <p:cNvPr id="4796" name="Shape 479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tractor</a:t>
            </a:r>
          </a:p>
        </p:txBody>
      </p:sp>
      <p:sp>
        <p:nvSpPr>
          <p:cNvPr id="4797" name="Shape 4797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ship</a:t>
            </a:r>
          </a:p>
        </p:txBody>
      </p:sp>
      <p:sp>
        <p:nvSpPr>
          <p:cNvPr id="4798" name="Shape 4798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lorry</a:t>
            </a:r>
          </a:p>
        </p:txBody>
      </p:sp>
      <p:sp>
        <p:nvSpPr>
          <p:cNvPr id="4799" name="Shape 4799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bike</a:t>
            </a:r>
          </a:p>
        </p:txBody>
      </p:sp>
      <p:sp>
        <p:nvSpPr>
          <p:cNvPr id="4800" name="Shape 480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home</a:t>
            </a:r>
          </a:p>
        </p:txBody>
      </p:sp>
      <p:sp>
        <p:nvSpPr>
          <p:cNvPr id="4801" name="Shape 48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02" name="Shape 48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03" name="Shape 48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4" name="Shape 48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05" name="Shape 480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806" name="Shape 4806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807" name="Shape 4807"/>
          <p:cNvSpPr/>
          <p:nvPr/>
        </p:nvSpPr>
        <p:spPr>
          <a:xfrm rot="504346">
            <a:off x="4571342" y="3190751"/>
            <a:ext cx="922223" cy="159326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 w="9525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8" name="Shape 4808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 lorry</a:t>
            </a:r>
          </a:p>
        </p:txBody>
      </p:sp>
      <p:sp>
        <p:nvSpPr>
          <p:cNvPr id="4809" name="Shape 4809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0" name="Shape 48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1" name="Shape 4811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boat</a:t>
            </a:r>
          </a:p>
        </p:txBody>
      </p:sp>
      <p:sp>
        <p:nvSpPr>
          <p:cNvPr id="4812" name="Shape 4812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taxi</a:t>
            </a:r>
          </a:p>
        </p:txBody>
      </p:sp>
      <p:sp>
        <p:nvSpPr>
          <p:cNvPr id="4813" name="Shape 4813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pic>
        <p:nvPicPr>
          <p:cNvPr id="4814" name="Shape 48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6277" y="18422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5" name="Shape 48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40956" y="20574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6" name="Shape 48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79686" y="1527967"/>
            <a:ext cx="1001712" cy="1001712"/>
          </a:xfrm>
          <a:prstGeom prst="rect">
            <a:avLst/>
          </a:prstGeom>
          <a:noFill/>
          <a:ln>
            <a:noFill/>
          </a:ln>
        </p:spPr>
      </p:pic>
      <p:sp>
        <p:nvSpPr>
          <p:cNvPr id="4817" name="Shape 4817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underground</a:t>
            </a:r>
          </a:p>
        </p:txBody>
      </p:sp>
      <p:sp>
        <p:nvSpPr>
          <p:cNvPr id="4818" name="Shape 4818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airplane</a:t>
            </a:r>
          </a:p>
        </p:txBody>
      </p:sp>
      <p:pic>
        <p:nvPicPr>
          <p:cNvPr id="4819" name="Shape 48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49923" y="4191000"/>
            <a:ext cx="1260475" cy="12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Shape 48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65812" y="5715000"/>
            <a:ext cx="1068386" cy="106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Shape 48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1000" y="4267200"/>
            <a:ext cx="1254720" cy="125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2" name="Shape 48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29075" y="4343400"/>
            <a:ext cx="1085850" cy="10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3" name="Shape 482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81200" y="4038600"/>
            <a:ext cx="1625599" cy="16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Shape 48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33600" y="2847330"/>
            <a:ext cx="1343668" cy="134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5" name="Shape 48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15000" y="28956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6" name="Shape 48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28612" y="2895600"/>
            <a:ext cx="1271587" cy="127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7" name="Shape 48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35194" y="1371600"/>
            <a:ext cx="1498805" cy="149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8" name="Shape 48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91187" y="1524000"/>
            <a:ext cx="1319213" cy="131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9" name="Shape 48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57457" y="5769114"/>
            <a:ext cx="814386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0" name="Shape 483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620000" y="1586467"/>
            <a:ext cx="1080532" cy="108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1" name="Shape 483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962400" y="3016042"/>
            <a:ext cx="1251156" cy="125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2" name="Shape 483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20000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3" name="Shape 4833"/>
          <p:cNvPicPr preferRelativeResize="0"/>
          <p:nvPr/>
        </p:nvPicPr>
        <p:blipFill rotWithShape="1">
          <a:blip r:embed="rId21">
            <a:alphaModFix/>
          </a:blip>
          <a:srcRect t="32140" b="29292"/>
          <a:stretch/>
        </p:blipFill>
        <p:spPr>
          <a:xfrm>
            <a:off x="7543800" y="4648200"/>
            <a:ext cx="118544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4" name="Shape 483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68312" y="5802312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5" name="Shape 483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209800" y="5638800"/>
            <a:ext cx="1138874" cy="113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0" name="Shape 484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1" name="Shape 484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2" name="Shape 484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3" name="Shape 484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4" name="Shape 484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5" name="Shape 484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6" name="Shape 484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7" name="Shape 484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8" name="Shape 484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9" name="Shape 484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0" name="Shape 485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1" name="Shape 485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2" name="Shape 485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3" name="Shape 485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4" name="Shape 485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5" name="Shape 485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6" name="Shape 485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7" name="Shape 485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8" name="Shape 485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859" name="Shape 485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0" name="Shape 486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861" name="Shape 486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862" name="Shape 4862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book</a:t>
            </a:r>
          </a:p>
        </p:txBody>
      </p:sp>
      <p:sp>
        <p:nvSpPr>
          <p:cNvPr id="4863" name="Shape 4863"/>
          <p:cNvSpPr txBox="1"/>
          <p:nvPr/>
        </p:nvSpPr>
        <p:spPr>
          <a:xfrm>
            <a:off x="5562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</a:t>
            </a:r>
          </a:p>
        </p:txBody>
      </p:sp>
      <p:sp>
        <p:nvSpPr>
          <p:cNvPr id="4864" name="Shape 4864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65" name="Shape 486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wheelchair</a:t>
            </a:r>
          </a:p>
        </p:txBody>
      </p:sp>
      <p:sp>
        <p:nvSpPr>
          <p:cNvPr id="4866" name="Shape 4866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wheelchair</a:t>
            </a:r>
          </a:p>
        </p:txBody>
      </p:sp>
      <p:sp>
        <p:nvSpPr>
          <p:cNvPr id="4867" name="Shape 4867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 mount</a:t>
            </a:r>
          </a:p>
        </p:txBody>
      </p:sp>
      <p:sp>
        <p:nvSpPr>
          <p:cNvPr id="4868" name="Shape 4868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hoist</a:t>
            </a:r>
          </a:p>
        </p:txBody>
      </p:sp>
      <p:sp>
        <p:nvSpPr>
          <p:cNvPr id="4869" name="Shape 4869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 mount</a:t>
            </a:r>
          </a:p>
        </p:txBody>
      </p:sp>
      <p:sp>
        <p:nvSpPr>
          <p:cNvPr id="4870" name="Shape 487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hearing aid</a:t>
            </a:r>
          </a:p>
        </p:txBody>
      </p:sp>
      <p:sp>
        <p:nvSpPr>
          <p:cNvPr id="4871" name="Shape 487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medicine</a:t>
            </a:r>
          </a:p>
        </p:txBody>
      </p:sp>
      <p:sp>
        <p:nvSpPr>
          <p:cNvPr id="4872" name="Shape 4872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glasses</a:t>
            </a:r>
          </a:p>
        </p:txBody>
      </p:sp>
      <p:sp>
        <p:nvSpPr>
          <p:cNvPr id="4873" name="Shape 487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74" name="Shape 487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75" name="Shape 48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6" name="Shape 48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77" name="Shape 487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878" name="Shape 4878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879" name="Shape 4879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0" name="Shape 488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1" name="Shape 4881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chair</a:t>
            </a:r>
          </a:p>
        </p:txBody>
      </p:sp>
      <p:sp>
        <p:nvSpPr>
          <p:cNvPr id="4882" name="Shape 488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sp>
        <p:nvSpPr>
          <p:cNvPr id="4883" name="Shape 4883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disabilities</a:t>
            </a:r>
          </a:p>
        </p:txBody>
      </p:sp>
      <p:sp>
        <p:nvSpPr>
          <p:cNvPr id="4884" name="Shape 488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appointment</a:t>
            </a:r>
          </a:p>
        </p:txBody>
      </p:sp>
      <p:sp>
        <p:nvSpPr>
          <p:cNvPr id="4885" name="Shape 4885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</a:t>
            </a:r>
          </a:p>
        </p:txBody>
      </p:sp>
      <p:pic>
        <p:nvPicPr>
          <p:cNvPr id="4886" name="Shape 48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0310" y="1828799"/>
            <a:ext cx="776288" cy="77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7" name="Shape 48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81200" y="1920806"/>
            <a:ext cx="684281" cy="68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8" name="Shape 488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15066" y="1862553"/>
            <a:ext cx="666333" cy="66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9" name="Shape 488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2200" y="4495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0" name="Shape 48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89587" y="13716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1" name="Shape 48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962400" y="1629488"/>
            <a:ext cx="1189910" cy="118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2" name="Shape 48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96200" y="1752600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3" name="Shape 48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00310" y="3070522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4" name="Shape 489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59792" y="3252785"/>
            <a:ext cx="404813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Shape 489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0062" y="3090861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6" name="Shape 489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43600" y="3252785"/>
            <a:ext cx="712786" cy="7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7" name="Shape 489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53487" y="3200400"/>
            <a:ext cx="822326" cy="8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8" name="Shape 489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664450" y="3079193"/>
            <a:ext cx="883206" cy="88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9" name="Shape 489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00062" y="4397078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0" name="Shape 490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046953" y="4351753"/>
            <a:ext cx="1134646" cy="113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1" name="Shape 490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867400" y="4529553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2" name="Shape 490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0387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3" name="Shape 490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310990" y="5811135"/>
            <a:ext cx="874123" cy="8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4" name="Shape 490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721600" y="4456412"/>
            <a:ext cx="801686" cy="801686"/>
          </a:xfrm>
          <a:prstGeom prst="rect">
            <a:avLst/>
          </a:prstGeom>
          <a:noFill/>
          <a:ln>
            <a:noFill/>
          </a:ln>
        </p:spPr>
      </p:pic>
      <p:sp>
        <p:nvSpPr>
          <p:cNvPr id="4905" name="Shape 4905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906" name="Shape 490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Shape 491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2" name="Shape 491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3" name="Shape 491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4" name="Shape 491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5" name="Shape 491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6" name="Shape 491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7" name="Shape 491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8" name="Shape 491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9" name="Shape 491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0" name="Shape 492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1" name="Shape 492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2" name="Shape 492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3" name="Shape 492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4" name="Shape 492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5" name="Shape 492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6" name="Shape 492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7" name="Shape 492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8" name="Shape 492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9" name="Shape 492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4930" name="Shape 493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1" name="Shape 493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4932" name="Shape 49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4933" name="Shape 493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soap</a:t>
            </a:r>
          </a:p>
        </p:txBody>
      </p:sp>
      <p:sp>
        <p:nvSpPr>
          <p:cNvPr id="4934" name="Shape 493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toothbrush</a:t>
            </a:r>
          </a:p>
        </p:txBody>
      </p:sp>
      <p:sp>
        <p:nvSpPr>
          <p:cNvPr id="4935" name="Shape 493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toothpaste</a:t>
            </a:r>
          </a:p>
        </p:txBody>
      </p:sp>
      <p:sp>
        <p:nvSpPr>
          <p:cNvPr id="4936" name="Shape 493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4937" name="Shape 493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deodorant</a:t>
            </a:r>
          </a:p>
        </p:txBody>
      </p:sp>
      <p:sp>
        <p:nvSpPr>
          <p:cNvPr id="4938" name="Shape 493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shampoo</a:t>
            </a:r>
          </a:p>
        </p:txBody>
      </p:sp>
      <p:sp>
        <p:nvSpPr>
          <p:cNvPr id="4939" name="Shape 493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razor</a:t>
            </a:r>
          </a:p>
        </p:txBody>
      </p:sp>
      <p:sp>
        <p:nvSpPr>
          <p:cNvPr id="4940" name="Shape 4940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conditioner</a:t>
            </a:r>
          </a:p>
        </p:txBody>
      </p:sp>
      <p:sp>
        <p:nvSpPr>
          <p:cNvPr id="4941" name="Shape 494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shaving foam</a:t>
            </a:r>
          </a:p>
        </p:txBody>
      </p:sp>
      <p:sp>
        <p:nvSpPr>
          <p:cNvPr id="4942" name="Shape 4942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aftershave</a:t>
            </a:r>
          </a:p>
        </p:txBody>
      </p:sp>
      <p:sp>
        <p:nvSpPr>
          <p:cNvPr id="4943" name="Shape 49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944" name="Shape 49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945" name="Shape 49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6" name="Shape 49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47" name="Shape 494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948" name="Shape 4948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949" name="Shape 4949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0" name="Shape 495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1" name="Shape 4951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hairdryer</a:t>
            </a:r>
          </a:p>
        </p:txBody>
      </p:sp>
      <p:sp>
        <p:nvSpPr>
          <p:cNvPr id="4952" name="Shape 495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comb</a:t>
            </a:r>
          </a:p>
        </p:txBody>
      </p:sp>
      <p:sp>
        <p:nvSpPr>
          <p:cNvPr id="4953" name="Shape 4953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4954" name="Shape 4954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brush</a:t>
            </a:r>
          </a:p>
        </p:txBody>
      </p:sp>
      <p:sp>
        <p:nvSpPr>
          <p:cNvPr id="4955" name="Shape 4955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make-up</a:t>
            </a:r>
          </a:p>
        </p:txBody>
      </p:sp>
      <p:sp>
        <p:nvSpPr>
          <p:cNvPr id="4956" name="Shape 4956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spray</a:t>
            </a:r>
          </a:p>
        </p:txBody>
      </p:sp>
      <p:pic>
        <p:nvPicPr>
          <p:cNvPr id="4957" name="Shape 49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36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8" name="Shape 49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06281" y="5769114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9" name="Shape 49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59225" y="5638800"/>
            <a:ext cx="1222375" cy="1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Shape 49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7200" y="5741035"/>
            <a:ext cx="916938" cy="91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1" name="Shape 496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6550" y="311403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2" name="Shape 496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43600" y="44958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3" name="Shape 496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4406880">
            <a:off x="5801727" y="1625855"/>
            <a:ext cx="1112207" cy="111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4" name="Shape 496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724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" name="Shape 496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0956" y="3121659"/>
            <a:ext cx="883184" cy="8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6" name="Shape 496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62200" y="3124200"/>
            <a:ext cx="840739" cy="84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7" name="Shape 496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87825" y="4467225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Shape 496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373311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Shape 496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09637" y="4529553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0" name="Shape 497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06375" y="4509214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1" name="Shape 497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63005" y="1955877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2" name="Shape 497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57400" y="1828800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3" name="Shape 49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898139" y="1862773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4" name="Shape 497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43600" y="5791200"/>
            <a:ext cx="866774" cy="86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5" name="Shape 497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roll</a:t>
            </a:r>
          </a:p>
        </p:txBody>
      </p:sp>
      <p:pic>
        <p:nvPicPr>
          <p:cNvPr id="4976" name="Shape 497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067175" y="1780658"/>
            <a:ext cx="930275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7" name="Shape 4977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222499" y="5638800"/>
            <a:ext cx="1114425" cy="11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8" name="Shape 4978"/>
          <p:cNvSpPr txBox="1"/>
          <p:nvPr/>
        </p:nvSpPr>
        <p:spPr>
          <a:xfrm>
            <a:off x="7340121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die</a:t>
            </a:r>
          </a:p>
        </p:txBody>
      </p:sp>
      <p:pic>
        <p:nvPicPr>
          <p:cNvPr id="4979" name="Shape 497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43800" y="3124200"/>
            <a:ext cx="980518" cy="9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0" name="Shape 498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8229600" y="4555708"/>
            <a:ext cx="778289" cy="77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1" name="Shape 498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818438" y="4509214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2" name="Shape 498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318375" y="4562891"/>
            <a:ext cx="682625" cy="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3" name="Shape 498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sanitary items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Shape 498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9" name="Shape 498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0" name="Shape 499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1" name="Shape 499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Shape 499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3" name="Shape 499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4" name="Shape 499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5" name="Shape 499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6" name="Shape 499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7" name="Shape 499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8" name="Shape 499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9" name="Shape 499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0" name="Shape 500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1" name="Shape 500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2" name="Shape 500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3" name="Shape 500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4" name="Shape 500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5" name="Shape 500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6" name="Shape 500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007" name="Shape 500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8" name="Shape 500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009" name="Shape 500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010" name="Shape 501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011" name="Shape 501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5012" name="Shape 501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bean bag</a:t>
            </a:r>
          </a:p>
        </p:txBody>
      </p:sp>
      <p:sp>
        <p:nvSpPr>
          <p:cNvPr id="5013" name="Shape 501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table</a:t>
            </a:r>
          </a:p>
        </p:txBody>
      </p:sp>
      <p:sp>
        <p:nvSpPr>
          <p:cNvPr id="5014" name="Shape 501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pillow</a:t>
            </a:r>
          </a:p>
        </p:txBody>
      </p:sp>
      <p:sp>
        <p:nvSpPr>
          <p:cNvPr id="5015" name="Shape 501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wardrobe</a:t>
            </a:r>
          </a:p>
        </p:txBody>
      </p:sp>
      <p:sp>
        <p:nvSpPr>
          <p:cNvPr id="5016" name="Shape 501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</a:t>
            </a:r>
          </a:p>
        </p:txBody>
      </p:sp>
      <p:sp>
        <p:nvSpPr>
          <p:cNvPr id="5017" name="Shape 501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cupboard</a:t>
            </a:r>
          </a:p>
        </p:txBody>
      </p:sp>
      <p:sp>
        <p:nvSpPr>
          <p:cNvPr id="5018" name="Shape 5018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5019" name="Shape 501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shelf</a:t>
            </a:r>
          </a:p>
        </p:txBody>
      </p:sp>
      <p:sp>
        <p:nvSpPr>
          <p:cNvPr id="5020" name="Shape 502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</a:t>
            </a:r>
          </a:p>
        </p:txBody>
      </p:sp>
      <p:sp>
        <p:nvSpPr>
          <p:cNvPr id="5021" name="Shape 502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sink</a:t>
            </a:r>
          </a:p>
        </p:txBody>
      </p:sp>
      <p:sp>
        <p:nvSpPr>
          <p:cNvPr id="5022" name="Shape 502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drawer</a:t>
            </a:r>
          </a:p>
        </p:txBody>
      </p:sp>
      <p:sp>
        <p:nvSpPr>
          <p:cNvPr id="5023" name="Shape 502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24" name="Shape 502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25" name="Shape 50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6" name="Shape 50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027" name="Shape 502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8" name="Shape 502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9" name="Shape 502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030" name="Shape 503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couch</a:t>
            </a:r>
          </a:p>
        </p:txBody>
      </p:sp>
      <p:sp>
        <p:nvSpPr>
          <p:cNvPr id="5031" name="Shape 503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picture</a:t>
            </a:r>
          </a:p>
        </p:txBody>
      </p:sp>
      <p:sp>
        <p:nvSpPr>
          <p:cNvPr id="5032" name="Shape 503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blanket</a:t>
            </a:r>
          </a:p>
        </p:txBody>
      </p:sp>
      <p:sp>
        <p:nvSpPr>
          <p:cNvPr id="5033" name="Shape 503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</a:t>
            </a:r>
          </a:p>
        </p:txBody>
      </p:sp>
      <p:sp>
        <p:nvSpPr>
          <p:cNvPr id="5034" name="Shape 503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035" name="Shape 5035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sheets</a:t>
            </a:r>
          </a:p>
        </p:txBody>
      </p:sp>
      <p:sp>
        <p:nvSpPr>
          <p:cNvPr id="5036" name="Shape 503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lamp</a:t>
            </a:r>
          </a:p>
        </p:txBody>
      </p:sp>
      <p:pic>
        <p:nvPicPr>
          <p:cNvPr id="5037" name="Shape 50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" y="5769114"/>
            <a:ext cx="1039811" cy="103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8" name="Shape 50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51312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9" name="Shape 50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7262" y="5867400"/>
            <a:ext cx="820737" cy="8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0" name="Shape 50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724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1" name="Shape 50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59662" y="4529553"/>
            <a:ext cx="1403137" cy="6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2" name="Shape 50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09255" y="446643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3" name="Shape 50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86000" y="4419600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4" name="Shape 5044"/>
          <p:cNvPicPr preferRelativeResize="0"/>
          <p:nvPr/>
        </p:nvPicPr>
        <p:blipFill rotWithShape="1">
          <a:blip r:embed="rId13">
            <a:alphaModFix/>
          </a:blip>
          <a:srcRect r="1563" b="41917"/>
          <a:stretch/>
        </p:blipFill>
        <p:spPr>
          <a:xfrm>
            <a:off x="39624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Shape 50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3400" y="45720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6" name="Shape 504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33400" y="3144332"/>
            <a:ext cx="866338" cy="86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7" name="Shape 504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3045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8" name="Shape 504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396123" y="17863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9" name="Shape 504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0" name="Shape 505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200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1" name="Shape 505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772400" y="5790364"/>
            <a:ext cx="791130" cy="79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2" name="Shape 505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7439670" y="1909761"/>
            <a:ext cx="937568" cy="937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3" name="Shape 5053"/>
          <p:cNvCxnSpPr/>
          <p:nvPr/>
        </p:nvCxnSpPr>
        <p:spPr>
          <a:xfrm flipH="1">
            <a:off x="7973070" y="1981200"/>
            <a:ext cx="485129" cy="304799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5054" name="Shape 505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187825" y="182245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5" name="Shape 505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221081" y="5649912"/>
            <a:ext cx="1055687" cy="105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6" name="Shape 5056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Shape 506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2" name="Shape 506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3" name="Shape 506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4" name="Shape 506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5" name="Shape 506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6" name="Shape 506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Shape 506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Shape 506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Shape 506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Shape 507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1" name="Shape 507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2" name="Shape 507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3" name="Shape 507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4" name="Shape 507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5" name="Shape 507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6" name="Shape 507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7" name="Shape 507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8" name="Shape 50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9" name="Shape 50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080" name="Shape 50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1" name="Shape 50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082" name="Shape 508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083" name="Shape 508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084" name="Shape 508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5085" name="Shape 508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086" name="Shape 508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filing cabinet</a:t>
            </a:r>
          </a:p>
        </p:txBody>
      </p:sp>
      <p:sp>
        <p:nvSpPr>
          <p:cNvPr id="5087" name="Shape 508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sp>
        <p:nvSpPr>
          <p:cNvPr id="5088" name="Shape 508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photocopier</a:t>
            </a:r>
          </a:p>
        </p:txBody>
      </p:sp>
      <p:sp>
        <p:nvSpPr>
          <p:cNvPr id="5089" name="Shape 508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desk</a:t>
            </a:r>
          </a:p>
        </p:txBody>
      </p:sp>
      <p:sp>
        <p:nvSpPr>
          <p:cNvPr id="5090" name="Shape 509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5091" name="Shape 509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file</a:t>
            </a:r>
          </a:p>
        </p:txBody>
      </p:sp>
      <p:sp>
        <p:nvSpPr>
          <p:cNvPr id="5092" name="Shape 509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fax</a:t>
            </a:r>
          </a:p>
        </p:txBody>
      </p:sp>
      <p:sp>
        <p:nvSpPr>
          <p:cNvPr id="5093" name="Shape 509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5094" name="Shape 509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5095" name="Shape 509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envelope</a:t>
            </a:r>
          </a:p>
        </p:txBody>
      </p:sp>
      <p:sp>
        <p:nvSpPr>
          <p:cNvPr id="5096" name="Shape 509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97" name="Shape 509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98" name="Shape 50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9" name="Shape 50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00" name="Shape 510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1" name="Shape 510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2" name="Shape 5102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3" name="Shape 5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5987" y="4434682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4" name="Shape 51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5" name="Shape 51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6" name="Shape 510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3369049">
            <a:off x="607919" y="5853204"/>
            <a:ext cx="777874" cy="7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7" name="Shape 510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38400" y="3249611"/>
            <a:ext cx="728245" cy="728245"/>
          </a:xfrm>
          <a:prstGeom prst="rect">
            <a:avLst/>
          </a:prstGeom>
          <a:noFill/>
          <a:ln>
            <a:noFill/>
          </a:ln>
        </p:spPr>
      </p:pic>
      <p:sp>
        <p:nvSpPr>
          <p:cNvPr id="5108" name="Shape 5108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pic>
        <p:nvPicPr>
          <p:cNvPr id="5109" name="Shape 510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99462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0" name="Shape 51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380999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1" name="Shape 51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2893611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12" name="Shape 5112"/>
          <p:cNvSpPr txBox="1"/>
          <p:nvPr/>
        </p:nvSpPr>
        <p:spPr>
          <a:xfrm>
            <a:off x="1981200" y="289071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</a:t>
            </a:r>
          </a:p>
        </p:txBody>
      </p:sp>
      <p:sp>
        <p:nvSpPr>
          <p:cNvPr id="5113" name="Shape 5113"/>
          <p:cNvSpPr txBox="1"/>
          <p:nvPr/>
        </p:nvSpPr>
        <p:spPr>
          <a:xfrm>
            <a:off x="152400" y="553320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paperclip</a:t>
            </a:r>
          </a:p>
        </p:txBody>
      </p:sp>
      <p:pic>
        <p:nvPicPr>
          <p:cNvPr id="5114" name="Shape 51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01847" y="3192648"/>
            <a:ext cx="769751" cy="76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5" name="Shape 51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94175" y="184150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6" name="Shape 51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62200" y="1749831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7" name="Shape 511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26150" y="18351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8" name="Shape 511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735888" y="1835150"/>
            <a:ext cx="811767" cy="81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9" name="Shape 511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35339" y="3048000"/>
            <a:ext cx="975261" cy="97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Shape 512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082255" y="3059113"/>
            <a:ext cx="979487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1" name="Shape 512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073775" y="3249611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Shape 512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362200" y="5871762"/>
            <a:ext cx="858837" cy="858837"/>
          </a:xfrm>
          <a:prstGeom prst="rect">
            <a:avLst/>
          </a:prstGeom>
          <a:noFill/>
          <a:ln>
            <a:noFill/>
          </a:ln>
        </p:spPr>
      </p:pic>
      <p:sp>
        <p:nvSpPr>
          <p:cNvPr id="5123" name="Shape 512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Shape 512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9" name="Shape 512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0" name="Shape 513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1" name="Shape 513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2" name="Shape 513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3" name="Shape 513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4" name="Shape 513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5" name="Shape 513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6" name="Shape 513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7" name="Shape 513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8" name="Shape 513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9" name="Shape 513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0" name="Shape 514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1" name="Shape 514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2" name="Shape 514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3" name="Shape 514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4" name="Shape 514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5" name="Shape 514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6" name="Shape 514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147" name="Shape 514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8" name="Shape 514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149" name="Shape 514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150" name="Shape 515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151" name="Shape 515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sp>
        <p:nvSpPr>
          <p:cNvPr id="5152" name="Shape 515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flowers</a:t>
            </a:r>
          </a:p>
        </p:txBody>
      </p:sp>
      <p:sp>
        <p:nvSpPr>
          <p:cNvPr id="5153" name="Shape 515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grass</a:t>
            </a:r>
          </a:p>
        </p:txBody>
      </p:sp>
      <p:sp>
        <p:nvSpPr>
          <p:cNvPr id="5154" name="Shape 515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bud</a:t>
            </a:r>
          </a:p>
        </p:txBody>
      </p:sp>
      <p:sp>
        <p:nvSpPr>
          <p:cNvPr id="5155" name="Shape 515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lawn mower</a:t>
            </a:r>
          </a:p>
        </p:txBody>
      </p:sp>
      <p:sp>
        <p:nvSpPr>
          <p:cNvPr id="5156" name="Shape 515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leaves</a:t>
            </a:r>
          </a:p>
        </p:txBody>
      </p:sp>
      <p:sp>
        <p:nvSpPr>
          <p:cNvPr id="5157" name="Shape 515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hose</a:t>
            </a:r>
          </a:p>
        </p:txBody>
      </p:sp>
      <p:sp>
        <p:nvSpPr>
          <p:cNvPr id="5158" name="Shape 5158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petal</a:t>
            </a:r>
          </a:p>
        </p:txBody>
      </p:sp>
      <p:sp>
        <p:nvSpPr>
          <p:cNvPr id="5159" name="Shape 515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branch</a:t>
            </a:r>
          </a:p>
        </p:txBody>
      </p:sp>
      <p:sp>
        <p:nvSpPr>
          <p:cNvPr id="5160" name="Shape 516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</a:t>
            </a:r>
          </a:p>
        </p:txBody>
      </p:sp>
      <p:sp>
        <p:nvSpPr>
          <p:cNvPr id="5161" name="Shape 516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seeds</a:t>
            </a:r>
          </a:p>
        </p:txBody>
      </p:sp>
      <p:sp>
        <p:nvSpPr>
          <p:cNvPr id="5162" name="Shape 516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 cutters</a:t>
            </a:r>
          </a:p>
        </p:txBody>
      </p:sp>
      <p:sp>
        <p:nvSpPr>
          <p:cNvPr id="5163" name="Shape 516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164" name="Shape 516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165" name="Shape 5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6" name="Shape 5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Shape 516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8" name="Shape 516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9" name="Shape 516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170" name="Shape 517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plant</a:t>
            </a:r>
          </a:p>
        </p:txBody>
      </p:sp>
      <p:sp>
        <p:nvSpPr>
          <p:cNvPr id="5171" name="Shape 517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</a:t>
            </a:r>
          </a:p>
        </p:txBody>
      </p:sp>
      <p:sp>
        <p:nvSpPr>
          <p:cNvPr id="5172" name="Shape 517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clippers</a:t>
            </a:r>
          </a:p>
        </p:txBody>
      </p:sp>
      <p:sp>
        <p:nvSpPr>
          <p:cNvPr id="5173" name="Shape 517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shovel</a:t>
            </a:r>
          </a:p>
        </p:txBody>
      </p:sp>
      <p:sp>
        <p:nvSpPr>
          <p:cNvPr id="5174" name="Shape 517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rake</a:t>
            </a:r>
          </a:p>
        </p:txBody>
      </p:sp>
      <p:sp>
        <p:nvSpPr>
          <p:cNvPr id="5175" name="Shape 5175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trowel</a:t>
            </a:r>
          </a:p>
        </p:txBody>
      </p:sp>
      <p:sp>
        <p:nvSpPr>
          <p:cNvPr id="5176" name="Shape 517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</a:t>
            </a:r>
          </a:p>
        </p:txBody>
      </p:sp>
      <p:pic>
        <p:nvPicPr>
          <p:cNvPr id="5177" name="Shape 51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" y="58547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8" name="Shape 51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7400" y="208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9" name="Shape 51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51536" y="1960859"/>
            <a:ext cx="482599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0" name="Shape 518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80136" y="17907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1" name="Shape 518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94471" y="1756072"/>
            <a:ext cx="834728" cy="8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2" name="Shape 518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43600" y="3146425"/>
            <a:ext cx="827088" cy="82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3" name="Shape 518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75575" y="1831975"/>
            <a:ext cx="758825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4" name="Shape 518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72214" y="3163014"/>
            <a:ext cx="799385" cy="7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5" name="Shape 518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07350" y="3145550"/>
            <a:ext cx="893049" cy="8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6" name="Shape 51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3600" y="1728788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7" name="Shape 518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3663" y="3146425"/>
            <a:ext cx="795338" cy="7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8" name="Shape 518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1025" y="4543126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9" name="Shape 518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73311" y="4509214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0" name="Shape 51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94471" y="316735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1" name="Shape 51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43600" y="452755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2" name="Shape 51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94175" y="4509214"/>
            <a:ext cx="7905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3" name="Shape 51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20000" y="4443412"/>
            <a:ext cx="966788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4" name="Shape 51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376486" y="5791200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5" name="Shape 519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194175" y="58737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6" name="Shape 519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713663" y="5880814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7" name="Shape 519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919787" y="5843587"/>
            <a:ext cx="785811" cy="7858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3" name="Shape 520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4" name="Shape 520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5" name="Shape 520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6" name="Shape 520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7" name="Shape 520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8" name="Shape 520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9" name="Shape 520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0" name="Shape 521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1" name="Shape 521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2" name="Shape 521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Shape 521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4" name="Shape 521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5" name="Shape 521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6" name="Shape 521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7" name="Shape 521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Shape 521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9" name="Shape 521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0" name="Shape 522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221" name="Shape 522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2" name="Shape 522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223" name="Shape 522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24" name="Shape 522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225" name="Shape 522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football</a:t>
            </a:r>
          </a:p>
        </p:txBody>
      </p:sp>
      <p:sp>
        <p:nvSpPr>
          <p:cNvPr id="5226" name="Shape 522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rugby</a:t>
            </a:r>
          </a:p>
        </p:txBody>
      </p:sp>
      <p:sp>
        <p:nvSpPr>
          <p:cNvPr id="5227" name="Shape 522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cycling</a:t>
            </a:r>
          </a:p>
        </p:txBody>
      </p:sp>
      <p:sp>
        <p:nvSpPr>
          <p:cNvPr id="5228" name="Shape 522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boccia</a:t>
            </a:r>
          </a:p>
        </p:txBody>
      </p:sp>
      <p:sp>
        <p:nvSpPr>
          <p:cNvPr id="5229" name="Shape 522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sport</a:t>
            </a:r>
          </a:p>
        </p:txBody>
      </p:sp>
      <p:sp>
        <p:nvSpPr>
          <p:cNvPr id="5230" name="Shape 5230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bowling</a:t>
            </a:r>
          </a:p>
        </p:txBody>
      </p:sp>
      <p:sp>
        <p:nvSpPr>
          <p:cNvPr id="5231" name="Shape 5231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golf</a:t>
            </a:r>
          </a:p>
        </p:txBody>
      </p:sp>
      <p:sp>
        <p:nvSpPr>
          <p:cNvPr id="5232" name="Shape 523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fishing</a:t>
            </a:r>
          </a:p>
        </p:txBody>
      </p:sp>
      <p:sp>
        <p:nvSpPr>
          <p:cNvPr id="5233" name="Shape 523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5234" name="Shape 523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tennis</a:t>
            </a:r>
          </a:p>
        </p:txBody>
      </p:sp>
      <p:sp>
        <p:nvSpPr>
          <p:cNvPr id="5235" name="Shape 523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 riding</a:t>
            </a:r>
          </a:p>
        </p:txBody>
      </p:sp>
      <p:sp>
        <p:nvSpPr>
          <p:cNvPr id="5236" name="Shape 523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237" name="Shape 523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238" name="Shape 5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9" name="Shape 52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240" name="Shape 524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1" name="Shape 524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2" name="Shape 5242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243" name="Shape 524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skiing</a:t>
            </a:r>
          </a:p>
        </p:txBody>
      </p:sp>
      <p:sp>
        <p:nvSpPr>
          <p:cNvPr id="5244" name="Shape 524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dancing</a:t>
            </a:r>
          </a:p>
        </p:txBody>
      </p:sp>
      <p:sp>
        <p:nvSpPr>
          <p:cNvPr id="5245" name="Shape 5245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gymnastics</a:t>
            </a:r>
          </a:p>
        </p:txBody>
      </p:sp>
      <p:sp>
        <p:nvSpPr>
          <p:cNvPr id="5246" name="Shape 5246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athletics</a:t>
            </a:r>
          </a:p>
        </p:txBody>
      </p:sp>
      <p:sp>
        <p:nvSpPr>
          <p:cNvPr id="5247" name="Shape 524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judo</a:t>
            </a:r>
          </a:p>
        </p:txBody>
      </p:sp>
      <p:sp>
        <p:nvSpPr>
          <p:cNvPr id="5248" name="Shape 524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outdoor sport</a:t>
            </a:r>
          </a:p>
        </p:txBody>
      </p:sp>
      <p:sp>
        <p:nvSpPr>
          <p:cNvPr id="5249" name="Shape 5249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pic>
        <p:nvPicPr>
          <p:cNvPr id="5250" name="Shape 52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9421" y="194232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1" name="Shape 52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11461" y="1726901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2" name="Shape 52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54800" y="1720332"/>
            <a:ext cx="538599" cy="5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3" name="Shape 52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76118" y="1823163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4" name="Shape 52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68824" y="4460875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5" name="Shape 52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91200" y="434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6" name="Shape 52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91000" y="4460875"/>
            <a:ext cx="796924" cy="7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7" name="Shape 525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82836" y="4440237"/>
            <a:ext cx="817562" cy="8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8" name="Shape 525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9750" y="4529553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9" name="Shape 52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5931" y="5826542"/>
            <a:ext cx="808037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0" name="Shape 526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716213" y="5715000"/>
            <a:ext cx="788986" cy="78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1" name="Shape 526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9950" y="5826542"/>
            <a:ext cx="829844" cy="82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Shape 526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79887" y="1820863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3" name="Shape 526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614611" y="3318171"/>
            <a:ext cx="852488" cy="8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Shape 526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069225" y="2895600"/>
            <a:ext cx="902573" cy="90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5" name="Shape 526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191000" y="3208981"/>
            <a:ext cx="801687" cy="80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6" name="Shape 526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857873" y="3114674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7" name="Shape 52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0642" y="5872162"/>
            <a:ext cx="814389" cy="81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8" name="Shape 526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949950" y="17907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9" name="Shape 526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39750" y="311467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0" name="Shape 527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676117" y="3086100"/>
            <a:ext cx="924568" cy="92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1" name="Shape 527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65925" y="5739387"/>
            <a:ext cx="916999" cy="91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Shape 527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7" name="Shape 527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8" name="Shape 527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9" name="Shape 52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0" name="Shape 528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1" name="Shape 528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2" name="Shape 528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3" name="Shape 528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4" name="Shape 528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5" name="Shape 528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6" name="Shape 528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7" name="Shape 528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8" name="Shape 528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9" name="Shape 528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0" name="Shape 529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1" name="Shape 529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2" name="Shape 529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3" name="Shape 529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4" name="Shape 529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295" name="Shape 529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6" name="Shape 529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297" name="Shape 529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98" name="Shape 529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299" name="Shape 529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</a:t>
            </a:r>
          </a:p>
        </p:txBody>
      </p:sp>
      <p:sp>
        <p:nvSpPr>
          <p:cNvPr id="5300" name="Shape 530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</a:t>
            </a:r>
          </a:p>
        </p:txBody>
      </p:sp>
      <p:sp>
        <p:nvSpPr>
          <p:cNvPr id="5301" name="Shape 530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plastic</a:t>
            </a:r>
          </a:p>
        </p:txBody>
      </p:sp>
      <p:sp>
        <p:nvSpPr>
          <p:cNvPr id="5302" name="Shape 530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metal</a:t>
            </a:r>
          </a:p>
        </p:txBody>
      </p:sp>
      <p:sp>
        <p:nvSpPr>
          <p:cNvPr id="5303" name="Shape 530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</a:t>
            </a:r>
          </a:p>
        </p:txBody>
      </p:sp>
      <p:sp>
        <p:nvSpPr>
          <p:cNvPr id="5304" name="Shape 5304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5305" name="Shape 530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06" name="Shape 530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07" name="Shape 5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8" name="Shape 53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09" name="Shape 530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0" name="Shape 531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1" name="Shape 531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312" name="Shape 5312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fabric</a:t>
            </a:r>
          </a:p>
        </p:txBody>
      </p:sp>
      <p:sp>
        <p:nvSpPr>
          <p:cNvPr id="5313" name="Shape 531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pic>
        <p:nvPicPr>
          <p:cNvPr id="5314" name="Shape 53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5" name="Shape 53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6" name="Shape 53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84488" y="1741488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7" name="Shape 53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21375" y="1752600"/>
            <a:ext cx="936624" cy="9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8" name="Shape 53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59118" y="1524000"/>
            <a:ext cx="1203880" cy="120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9" name="Shape 53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" y="309626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0" name="Shape 53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62200" y="3126582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1" name="Shape 53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38600" y="3048000"/>
            <a:ext cx="978843" cy="97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2" name="Shape 53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81200" y="1676400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3" name="Shape 53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00583" y="2057400"/>
            <a:ext cx="599816" cy="59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4" name="Shape 53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9244" y="1763713"/>
            <a:ext cx="925511" cy="92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5" name="Shape 53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43600" y="3200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6" name="Shape 53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819410" y="3200400"/>
            <a:ext cx="714990" cy="714990"/>
          </a:xfrm>
          <a:prstGeom prst="rect">
            <a:avLst/>
          </a:prstGeom>
          <a:noFill/>
          <a:ln>
            <a:noFill/>
          </a:ln>
        </p:spPr>
      </p:pic>
      <p:sp>
        <p:nvSpPr>
          <p:cNvPr id="5327" name="Shape 5327"/>
          <p:cNvSpPr txBox="1"/>
          <p:nvPr/>
        </p:nvSpPr>
        <p:spPr>
          <a:xfrm>
            <a:off x="5562600" y="2878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stone</a:t>
            </a:r>
          </a:p>
        </p:txBody>
      </p:sp>
      <p:sp>
        <p:nvSpPr>
          <p:cNvPr id="5328" name="Shape 5328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</a:t>
            </a:r>
          </a:p>
        </p:txBody>
      </p:sp>
      <p:sp>
        <p:nvSpPr>
          <p:cNvPr id="5329" name="Shape 532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Shape 533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5" name="Shape 533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6" name="Shape 533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7" name="Shape 533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8" name="Shape 533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9" name="Shape 533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0" name="Shape 534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1" name="Shape 534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2" name="Shape 534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3" name="Shape 534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4" name="Shape 534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5" name="Shape 534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6" name="Shape 534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7" name="Shape 534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8" name="Shape 534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9" name="Shape 534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0" name="Shape 535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1" name="Shape 535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2" name="Shape 535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353" name="Shape 535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4" name="Shape 535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355" name="Shape 535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356" name="Shape 535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357" name="Shape 535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cheque book</a:t>
            </a:r>
          </a:p>
        </p:txBody>
      </p:sp>
      <p:sp>
        <p:nvSpPr>
          <p:cNvPr id="5358" name="Shape 535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wallet</a:t>
            </a:r>
          </a:p>
        </p:txBody>
      </p:sp>
      <p:sp>
        <p:nvSpPr>
          <p:cNvPr id="5359" name="Shape 535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60" name="Shape 536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61" name="Shape 5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2" name="Shape 53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63" name="Shape 536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4" name="Shape 536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5" name="Shape 5365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366" name="Shape 536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purse</a:t>
            </a:r>
          </a:p>
        </p:txBody>
      </p:sp>
      <p:sp>
        <p:nvSpPr>
          <p:cNvPr id="5367" name="Shape 5367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pic>
        <p:nvPicPr>
          <p:cNvPr id="5368" name="Shape 53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3790" y="180945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9" name="Shape 53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4800" y="1809452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0" name="Shape 537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600" y="1809452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1" name="Shape 53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68181" y="1809452"/>
            <a:ext cx="879474" cy="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2" name="Shape 5372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7340600" y="286766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1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71" name="Shape 67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Quién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340121" y="1752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Podría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Dónde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3771900" y="41910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¿Cuánto cuesta?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7340121" y="3103859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quisiera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19812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¿Puedo ver eso?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es eso?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7340121" y="4419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debería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viene después?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19812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has estado haciendo?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37719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¿Qué piensas?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¿Cómo estás?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1524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</a:p>
        </p:txBody>
      </p:sp>
      <p:pic>
        <p:nvPicPr>
          <p:cNvPr id="693" name="Shape 6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Shape 694"/>
          <p:cNvGrpSpPr/>
          <p:nvPr/>
        </p:nvGrpSpPr>
        <p:grpSpPr>
          <a:xfrm>
            <a:off x="5562600" y="1503659"/>
            <a:ext cx="1600199" cy="1315740"/>
            <a:chOff x="5562600" y="1503659"/>
            <a:chExt cx="1600199" cy="1315740"/>
          </a:xfrm>
        </p:grpSpPr>
        <p:sp>
          <p:nvSpPr>
            <p:cNvPr id="695" name="Shape 695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66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Shape 696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Cuándo</a:t>
              </a:r>
            </a:p>
          </p:txBody>
        </p:sp>
        <p:pic>
          <p:nvPicPr>
            <p:cNvPr id="697" name="Shape 69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91200" y="1675922"/>
              <a:ext cx="1143478" cy="11434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8" name="Shape 6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148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Shape 699"/>
          <p:cNvGrpSpPr/>
          <p:nvPr/>
        </p:nvGrpSpPr>
        <p:grpSpPr>
          <a:xfrm>
            <a:off x="3771900" y="1503659"/>
            <a:ext cx="1600199" cy="1163340"/>
            <a:chOff x="3771900" y="1503659"/>
            <a:chExt cx="1600199" cy="1163340"/>
          </a:xfrm>
        </p:grpSpPr>
        <p:sp>
          <p:nvSpPr>
            <p:cNvPr id="700" name="Shape 700"/>
            <p:cNvSpPr/>
            <p:nvPr/>
          </p:nvSpPr>
          <p:spPr>
            <a:xfrm>
              <a:off x="3771900" y="1503659"/>
              <a:ext cx="1600199" cy="1163340"/>
            </a:xfrm>
            <a:prstGeom prst="rect">
              <a:avLst/>
            </a:prstGeom>
            <a:solidFill>
              <a:srgbClr val="FF66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Shape 701"/>
            <p:cNvSpPr txBox="1"/>
            <p:nvPr/>
          </p:nvSpPr>
          <p:spPr>
            <a:xfrm>
              <a:off x="37719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Por qué</a:t>
              </a:r>
            </a:p>
          </p:txBody>
        </p:sp>
        <p:pic>
          <p:nvPicPr>
            <p:cNvPr id="702" name="Shape 70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159250" y="1841500"/>
              <a:ext cx="825499" cy="825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3" name="Shape 70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69000" y="3121669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74900" y="3144540"/>
            <a:ext cx="850899" cy="85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Shape 706"/>
          <p:cNvGrpSpPr/>
          <p:nvPr/>
        </p:nvGrpSpPr>
        <p:grpSpPr>
          <a:xfrm>
            <a:off x="152400" y="4191000"/>
            <a:ext cx="1600199" cy="1219200"/>
            <a:chOff x="152400" y="4191000"/>
            <a:chExt cx="1600199" cy="1219200"/>
          </a:xfrm>
        </p:grpSpPr>
        <p:sp>
          <p:nvSpPr>
            <p:cNvPr id="707" name="Shape 707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FF66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Shape 708"/>
            <p:cNvSpPr txBox="1"/>
            <p:nvPr/>
          </p:nvSpPr>
          <p:spPr>
            <a:xfrm>
              <a:off x="152400" y="42138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Cómo</a:t>
              </a:r>
            </a:p>
          </p:txBody>
        </p:sp>
        <p:pic>
          <p:nvPicPr>
            <p:cNvPr id="709" name="Shape 70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20700" y="4483100"/>
              <a:ext cx="927100" cy="92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0" name="Shape 7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771900" y="4447658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5801" y="4447658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/>
          <p:nvPr/>
        </p:nvSpPr>
        <p:spPr>
          <a:xfrm>
            <a:off x="2606719" y="4755435"/>
            <a:ext cx="517480" cy="499646"/>
          </a:xfrm>
          <a:prstGeom prst="triangle">
            <a:avLst>
              <a:gd name="adj" fmla="val 50000"/>
            </a:avLst>
          </a:prstGeom>
          <a:solidFill>
            <a:srgbClr val="3366FF"/>
          </a:solidFill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3" name="Shape 713"/>
          <p:cNvCxnSpPr/>
          <p:nvPr/>
        </p:nvCxnSpPr>
        <p:spPr>
          <a:xfrm flipH="1">
            <a:off x="3048001" y="4724400"/>
            <a:ext cx="331788" cy="304799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714" name="Shape 714"/>
          <p:cNvSpPr/>
          <p:nvPr/>
        </p:nvSpPr>
        <p:spPr>
          <a:xfrm>
            <a:off x="8016920" y="6095514"/>
            <a:ext cx="517480" cy="499646"/>
          </a:xfrm>
          <a:prstGeom prst="triangle">
            <a:avLst>
              <a:gd name="adj" fmla="val 50000"/>
            </a:avLst>
          </a:prstGeom>
          <a:solidFill>
            <a:srgbClr val="3366FF"/>
          </a:solidFill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52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 rotWithShape="1">
          <a:blip r:embed="rId14">
            <a:alphaModFix/>
          </a:blip>
          <a:srcRect r="45584"/>
          <a:stretch/>
        </p:blipFill>
        <p:spPr>
          <a:xfrm>
            <a:off x="2069357" y="4402137"/>
            <a:ext cx="521442" cy="931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Shape 717"/>
          <p:cNvCxnSpPr/>
          <p:nvPr/>
        </p:nvCxnSpPr>
        <p:spPr>
          <a:xfrm flipH="1">
            <a:off x="8547655" y="6068457"/>
            <a:ext cx="331788" cy="304799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718" name="Shape 7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2401" y="57785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91000" y="5819258"/>
            <a:ext cx="786728" cy="78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40551" y="5902951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7676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71900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47514" y="5842714"/>
            <a:ext cx="862886" cy="86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711700" y="5901153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743200" y="5930185"/>
            <a:ext cx="775414" cy="77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65871" y="5842714"/>
            <a:ext cx="786728" cy="78672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Preguntas</a:t>
            </a:r>
          </a:p>
        </p:txBody>
      </p:sp>
      <p:sp>
        <p:nvSpPr>
          <p:cNvPr id="728" name="Shape 728"/>
          <p:cNvSpPr txBox="1"/>
          <p:nvPr/>
        </p:nvSpPr>
        <p:spPr>
          <a:xfrm flipH="1">
            <a:off x="2514600" y="1600200"/>
            <a:ext cx="335280" cy="1969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Shape 537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8" name="Shape 537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9" name="Shape 53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0" name="Shape 538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1" name="Shape 538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2" name="Shape 538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3" name="Shape 538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4" name="Shape 538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5" name="Shape 538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6" name="Shape 538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7" name="Shape 538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8" name="Shape 538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9" name="Shape 538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0" name="Shape 539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1" name="Shape 539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2" name="Shape 539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393" name="Shape 539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4" name="Shape 539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395" name="Shape 539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396" name="Shape 539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397" name="Shape 539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98" name="Shape 539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99" name="Shape 53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0" name="Shape 54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01" name="Shape 54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2" name="Shape 540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3" name="Shape 540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404" name="Shape 5404"/>
          <p:cNvSpPr/>
          <p:nvPr/>
        </p:nvSpPr>
        <p:spPr>
          <a:xfrm>
            <a:off x="5562600" y="1524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5" name="Shape 540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pic>
        <p:nvPicPr>
          <p:cNvPr id="5406" name="Shape 54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01862" y="210314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7" name="Shape 54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24600" y="181104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8" name="Shape 540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0" y="1981200"/>
            <a:ext cx="482599" cy="4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9" name="Shape 5409"/>
          <p:cNvSpPr/>
          <p:nvPr/>
        </p:nvSpPr>
        <p:spPr>
          <a:xfrm>
            <a:off x="1981200" y="1524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0" name="Shape 5410"/>
          <p:cNvSpPr txBox="1"/>
          <p:nvPr/>
        </p:nvSpPr>
        <p:spPr>
          <a:xfrm>
            <a:off x="1981200" y="15443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grpSp>
        <p:nvGrpSpPr>
          <p:cNvPr id="5411" name="Shape 5411"/>
          <p:cNvGrpSpPr/>
          <p:nvPr/>
        </p:nvGrpSpPr>
        <p:grpSpPr>
          <a:xfrm>
            <a:off x="3771900" y="1523999"/>
            <a:ext cx="1600199" cy="1213980"/>
            <a:chOff x="3733800" y="1503659"/>
            <a:chExt cx="1600199" cy="1213980"/>
          </a:xfrm>
        </p:grpSpPr>
        <p:sp>
          <p:nvSpPr>
            <p:cNvPr id="5412" name="Shape 5412"/>
            <p:cNvSpPr/>
            <p:nvPr/>
          </p:nvSpPr>
          <p:spPr>
            <a:xfrm>
              <a:off x="3733800" y="1503659"/>
              <a:ext cx="1600199" cy="1163340"/>
            </a:xfrm>
            <a:prstGeom prst="foldedCorner">
              <a:avLst>
                <a:gd name="adj" fmla="val 16667"/>
              </a:avLst>
            </a:prstGeom>
            <a:solidFill>
              <a:srgbClr val="FFFF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66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13" name="Shape 5413"/>
            <p:cNvSpPr txBox="1"/>
            <p:nvPr/>
          </p:nvSpPr>
          <p:spPr>
            <a:xfrm>
              <a:off x="37338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animals</a:t>
              </a:r>
            </a:p>
          </p:txBody>
        </p:sp>
        <p:pic>
          <p:nvPicPr>
            <p:cNvPr id="5414" name="Shape 541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4495799" y="1752600"/>
              <a:ext cx="723900" cy="7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5" name="Shape 54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191000" y="2232739"/>
              <a:ext cx="484901" cy="484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6" name="Shape 541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873062" y="1752600"/>
              <a:ext cx="698936" cy="6989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17" name="Shape 541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95500" y="1869299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8" name="Shape 54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72815" y="1849140"/>
            <a:ext cx="734533" cy="7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5419" name="Shape 541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Shape 542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5" name="Shape 542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6" name="Shape 54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7" name="Shape 542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8" name="Shape 542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9" name="Shape 5429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0" name="Shape 543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1" name="Shape 543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2" name="Shape 543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3" name="Shape 54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4" name="Shape 54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435" name="Shape 54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6" name="Shape 54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437" name="Shape 54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438" name="Shape 54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439" name="Shape 54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440" name="Shape 54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441" name="Shape 544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442" name="Shape 544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</a:t>
            </a:r>
          </a:p>
        </p:txBody>
      </p:sp>
      <p:sp>
        <p:nvSpPr>
          <p:cNvPr id="5443" name="Shape 544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morning</a:t>
            </a:r>
          </a:p>
        </p:txBody>
      </p:sp>
      <p:sp>
        <p:nvSpPr>
          <p:cNvPr id="5444" name="Shape 544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later</a:t>
            </a:r>
          </a:p>
        </p:txBody>
      </p:sp>
      <p:sp>
        <p:nvSpPr>
          <p:cNvPr id="5445" name="Shape 544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</a:t>
            </a:r>
          </a:p>
        </p:txBody>
      </p:sp>
      <p:sp>
        <p:nvSpPr>
          <p:cNvPr id="5446" name="Shape 544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afternoon</a:t>
            </a:r>
          </a:p>
        </p:txBody>
      </p:sp>
      <p:sp>
        <p:nvSpPr>
          <p:cNvPr id="5447" name="Shape 544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evening</a:t>
            </a:r>
          </a:p>
        </p:txBody>
      </p:sp>
      <p:sp>
        <p:nvSpPr>
          <p:cNvPr id="5448" name="Shape 544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never</a:t>
            </a:r>
          </a:p>
        </p:txBody>
      </p:sp>
      <p:sp>
        <p:nvSpPr>
          <p:cNvPr id="5449" name="Shape 544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ready</a:t>
            </a:r>
          </a:p>
        </p:txBody>
      </p:sp>
      <p:sp>
        <p:nvSpPr>
          <p:cNvPr id="5450" name="Shape 545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hurry</a:t>
            </a:r>
          </a:p>
        </p:txBody>
      </p:sp>
      <p:sp>
        <p:nvSpPr>
          <p:cNvPr id="5451" name="Shape 545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452" name="Shape 545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453" name="Shape 54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4" name="Shape 54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55" name="Shape 545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6" name="Shape 5456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</a:t>
            </a:r>
          </a:p>
        </p:txBody>
      </p:sp>
      <p:pic>
        <p:nvPicPr>
          <p:cNvPr id="5457" name="Shape 545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8" name="Shape 5458"/>
          <p:cNvPicPr preferRelativeResize="0"/>
          <p:nvPr/>
        </p:nvPicPr>
        <p:blipFill rotWithShape="1">
          <a:blip r:embed="rId6">
            <a:alphaModFix/>
          </a:blip>
          <a:srcRect l="52099" r="3369" b="63770"/>
          <a:stretch/>
        </p:blipFill>
        <p:spPr>
          <a:xfrm>
            <a:off x="5601371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sp>
        <p:nvSpPr>
          <p:cNvPr id="5459" name="Shape 545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0" name="Shape 5460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1" name="Shape 5461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2" name="Shape 54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8600" y="16002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3" name="Shape 54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3600" y="1752600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4" name="Shape 5464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sp>
        <p:nvSpPr>
          <p:cNvPr id="5465" name="Shape 5465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months</a:t>
            </a:r>
            <a:r>
              <a:rPr lang="en-US" sz="12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466" name="Shape 546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days</a:t>
            </a:r>
          </a:p>
        </p:txBody>
      </p:sp>
      <p:pic>
        <p:nvPicPr>
          <p:cNvPr id="5467" name="Shape 54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96200" y="1778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8" name="Shape 54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2315592">
            <a:off x="7864630" y="2063889"/>
            <a:ext cx="455021" cy="455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9" name="Shape 5469"/>
          <p:cNvGrpSpPr/>
          <p:nvPr/>
        </p:nvGrpSpPr>
        <p:grpSpPr>
          <a:xfrm>
            <a:off x="152401" y="2854919"/>
            <a:ext cx="1600199" cy="1432620"/>
            <a:chOff x="152401" y="2854919"/>
            <a:chExt cx="1600199" cy="1432620"/>
          </a:xfrm>
        </p:grpSpPr>
        <p:sp>
          <p:nvSpPr>
            <p:cNvPr id="5470" name="Shape 5470"/>
            <p:cNvSpPr/>
            <p:nvPr/>
          </p:nvSpPr>
          <p:spPr>
            <a:xfrm>
              <a:off x="152401" y="2854919"/>
              <a:ext cx="1600199" cy="1163340"/>
            </a:xfrm>
            <a:prstGeom prst="rect">
              <a:avLst/>
            </a:prstGeom>
            <a:solidFill>
              <a:srgbClr val="0000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1" name="Shape 5471"/>
            <p:cNvSpPr txBox="1"/>
            <p:nvPr/>
          </p:nvSpPr>
          <p:spPr>
            <a:xfrm>
              <a:off x="15240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yesterday</a:t>
              </a:r>
            </a:p>
          </p:txBody>
        </p:sp>
        <p:pic>
          <p:nvPicPr>
            <p:cNvPr id="5472" name="Shape 5472"/>
            <p:cNvPicPr preferRelativeResize="0"/>
            <p:nvPr/>
          </p:nvPicPr>
          <p:blipFill rotWithShape="1">
            <a:blip r:embed="rId10">
              <a:alphaModFix/>
            </a:blip>
            <a:srcRect t="18848"/>
            <a:stretch/>
          </p:blipFill>
          <p:spPr>
            <a:xfrm>
              <a:off x="284460" y="3157953"/>
              <a:ext cx="1391939" cy="11295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3" name="Shape 547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62200" y="3124200"/>
            <a:ext cx="838678" cy="83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4" name="Shape 5474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5475" name="Shape 5475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0000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6" name="Shape 5476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tomorrow</a:t>
              </a:r>
            </a:p>
          </p:txBody>
        </p:sp>
        <p:pic>
          <p:nvPicPr>
            <p:cNvPr id="5477" name="Shape 5477"/>
            <p:cNvPicPr preferRelativeResize="0"/>
            <p:nvPr/>
          </p:nvPicPr>
          <p:blipFill rotWithShape="1">
            <a:blip r:embed="rId12">
              <a:alphaModFix/>
            </a:blip>
            <a:srcRect t="19488" b="20718"/>
            <a:stretch/>
          </p:blipFill>
          <p:spPr>
            <a:xfrm>
              <a:off x="3886200" y="3157953"/>
              <a:ext cx="1346199" cy="8049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78" name="Shape 5478"/>
          <p:cNvCxnSpPr/>
          <p:nvPr/>
        </p:nvCxnSpPr>
        <p:spPr>
          <a:xfrm rot="-5400000" flipH="1">
            <a:off x="6322499" y="3388653"/>
            <a:ext cx="575699" cy="266699"/>
          </a:xfrm>
          <a:prstGeom prst="curvedConnector3">
            <a:avLst>
              <a:gd name="adj1" fmla="val 3687"/>
            </a:avLst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5479" name="Shape 5479"/>
          <p:cNvPicPr preferRelativeResize="0"/>
          <p:nvPr/>
        </p:nvPicPr>
        <p:blipFill rotWithShape="1">
          <a:blip r:embed="rId6">
            <a:alphaModFix/>
          </a:blip>
          <a:srcRect l="52099" r="3369" b="63770"/>
          <a:stretch/>
        </p:blipFill>
        <p:spPr>
          <a:xfrm>
            <a:off x="7772400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0" name="Shape 548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40121" y="31579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1" name="Shape 5481"/>
          <p:cNvPicPr preferRelativeResize="0"/>
          <p:nvPr/>
        </p:nvPicPr>
        <p:blipFill rotWithShape="1">
          <a:blip r:embed="rId6">
            <a:alphaModFix/>
          </a:blip>
          <a:srcRect l="52099" r="3369" b="63770"/>
          <a:stretch/>
        </p:blipFill>
        <p:spPr>
          <a:xfrm>
            <a:off x="7544471" y="4328405"/>
            <a:ext cx="1142327" cy="9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2" name="Shape 5482"/>
          <p:cNvGrpSpPr/>
          <p:nvPr/>
        </p:nvGrpSpPr>
        <p:grpSpPr>
          <a:xfrm>
            <a:off x="5562600" y="4170660"/>
            <a:ext cx="1600199" cy="1183679"/>
            <a:chOff x="5562600" y="4170660"/>
            <a:chExt cx="1600199" cy="1183679"/>
          </a:xfrm>
        </p:grpSpPr>
        <p:sp>
          <p:nvSpPr>
            <p:cNvPr id="5483" name="Shape 5483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4" name="Shape 5484"/>
            <p:cNvSpPr txBox="1"/>
            <p:nvPr/>
          </p:nvSpPr>
          <p:spPr>
            <a:xfrm>
              <a:off x="55626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now</a:t>
              </a:r>
            </a:p>
          </p:txBody>
        </p:sp>
        <p:pic>
          <p:nvPicPr>
            <p:cNvPr id="5485" name="Shape 548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943600" y="4404605"/>
              <a:ext cx="929394" cy="929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86" name="Shape 548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70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7" name="Shape 548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6220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8" name="Shape 548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flipH="1">
            <a:off x="20574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9" name="Shape 548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585414" y="4509214"/>
            <a:ext cx="748585" cy="748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0" name="Shape 5490"/>
          <p:cNvCxnSpPr/>
          <p:nvPr/>
        </p:nvCxnSpPr>
        <p:spPr>
          <a:xfrm rot="10800000">
            <a:off x="3962401" y="5105399"/>
            <a:ext cx="1193800" cy="158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1" name="Shape 5491"/>
          <p:cNvSpPr txBox="1"/>
          <p:nvPr/>
        </p:nvSpPr>
        <p:spPr>
          <a:xfrm>
            <a:off x="914400" y="4572000"/>
            <a:ext cx="834020" cy="6771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800" b="1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am</a:t>
            </a:r>
          </a:p>
        </p:txBody>
      </p:sp>
      <p:sp>
        <p:nvSpPr>
          <p:cNvPr id="5492" name="Shape 5492"/>
          <p:cNvSpPr txBox="1"/>
          <p:nvPr/>
        </p:nvSpPr>
        <p:spPr>
          <a:xfrm>
            <a:off x="1995611" y="45806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800" b="1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sp>
        <p:nvSpPr>
          <p:cNvPr id="5493" name="Shape 5493"/>
          <p:cNvSpPr txBox="1"/>
          <p:nvPr/>
        </p:nvSpPr>
        <p:spPr>
          <a:xfrm>
            <a:off x="3886200" y="45044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800" b="1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cxnSp>
        <p:nvCxnSpPr>
          <p:cNvPr id="5494" name="Shape 5494"/>
          <p:cNvCxnSpPr/>
          <p:nvPr/>
        </p:nvCxnSpPr>
        <p:spPr>
          <a:xfrm>
            <a:off x="7772400" y="4509214"/>
            <a:ext cx="800099" cy="67238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95" name="Shape 5495"/>
          <p:cNvGrpSpPr/>
          <p:nvPr/>
        </p:nvGrpSpPr>
        <p:grpSpPr>
          <a:xfrm>
            <a:off x="152400" y="5542260"/>
            <a:ext cx="1600199" cy="1163340"/>
            <a:chOff x="152400" y="5542260"/>
            <a:chExt cx="1600199" cy="1163340"/>
          </a:xfrm>
        </p:grpSpPr>
        <p:sp>
          <p:nvSpPr>
            <p:cNvPr id="5496" name="Shape 5496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rgbClr val="0000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7" name="Shape 5497"/>
            <p:cNvSpPr txBox="1"/>
            <p:nvPr/>
          </p:nvSpPr>
          <p:spPr>
            <a:xfrm>
              <a:off x="1524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again</a:t>
              </a:r>
            </a:p>
          </p:txBody>
        </p:sp>
        <p:cxnSp>
          <p:nvCxnSpPr>
            <p:cNvPr id="5498" name="Shape 5498"/>
            <p:cNvCxnSpPr/>
            <p:nvPr/>
          </p:nvCxnSpPr>
          <p:spPr>
            <a:xfrm rot="-5400000" flipH="1">
              <a:off x="474076" y="6098173"/>
              <a:ext cx="575846" cy="266699"/>
            </a:xfrm>
            <a:prstGeom prst="curvedConnector3">
              <a:avLst>
                <a:gd name="adj1" fmla="val 3686"/>
              </a:avLst>
            </a:prstGeom>
            <a:noFill/>
            <a:ln w="38100" cap="flat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5499" name="Shape 5499"/>
            <p:cNvCxnSpPr/>
            <p:nvPr/>
          </p:nvCxnSpPr>
          <p:spPr>
            <a:xfrm rot="-5400000" flipH="1">
              <a:off x="874126" y="6098173"/>
              <a:ext cx="575846" cy="266699"/>
            </a:xfrm>
            <a:prstGeom prst="curvedConnector3">
              <a:avLst>
                <a:gd name="adj1" fmla="val 3686"/>
              </a:avLst>
            </a:prstGeom>
            <a:noFill/>
            <a:ln w="38100" cap="flat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pic>
        <p:nvPicPr>
          <p:cNvPr id="5500" name="Shape 550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64139" y="5659139"/>
            <a:ext cx="1122660" cy="1122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1" name="Shape 5501"/>
          <p:cNvGrpSpPr/>
          <p:nvPr/>
        </p:nvGrpSpPr>
        <p:grpSpPr>
          <a:xfrm>
            <a:off x="5562600" y="5542260"/>
            <a:ext cx="1600199" cy="1252239"/>
            <a:chOff x="5562600" y="5542260"/>
            <a:chExt cx="1600199" cy="1252239"/>
          </a:xfrm>
        </p:grpSpPr>
        <p:sp>
          <p:nvSpPr>
            <p:cNvPr id="5502" name="Shape 5502"/>
            <p:cNvSpPr/>
            <p:nvPr/>
          </p:nvSpPr>
          <p:spPr>
            <a:xfrm>
              <a:off x="5562600" y="5542260"/>
              <a:ext cx="1600199" cy="1163340"/>
            </a:xfrm>
            <a:prstGeom prst="rect">
              <a:avLst/>
            </a:prstGeom>
            <a:solidFill>
              <a:srgbClr val="0000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3" name="Shape 5503"/>
            <p:cNvSpPr txBox="1"/>
            <p:nvPr/>
          </p:nvSpPr>
          <p:spPr>
            <a:xfrm>
              <a:off x="55626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before</a:t>
              </a:r>
            </a:p>
          </p:txBody>
        </p:sp>
        <p:pic>
          <p:nvPicPr>
            <p:cNvPr id="5504" name="Shape 5504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5816600" y="5715000"/>
              <a:ext cx="1079499" cy="1079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5" name="Shape 5505"/>
          <p:cNvGrpSpPr/>
          <p:nvPr/>
        </p:nvGrpSpPr>
        <p:grpSpPr>
          <a:xfrm>
            <a:off x="1956277" y="1512469"/>
            <a:ext cx="1625122" cy="1163340"/>
            <a:chOff x="1956277" y="1512469"/>
            <a:chExt cx="1625122" cy="1163340"/>
          </a:xfrm>
        </p:grpSpPr>
        <p:sp>
          <p:nvSpPr>
            <p:cNvPr id="5506" name="Shape 5506"/>
            <p:cNvSpPr/>
            <p:nvPr/>
          </p:nvSpPr>
          <p:spPr>
            <a:xfrm>
              <a:off x="1981200" y="1512469"/>
              <a:ext cx="1600199" cy="1163340"/>
            </a:xfrm>
            <a:prstGeom prst="rect">
              <a:avLst/>
            </a:prstGeom>
            <a:solidFill>
              <a:srgbClr val="0000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7" name="Shape 5507"/>
            <p:cNvSpPr txBox="1"/>
            <p:nvPr/>
          </p:nvSpPr>
          <p:spPr>
            <a:xfrm>
              <a:off x="1956277" y="1524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</a:t>
              </a:r>
            </a:p>
          </p:txBody>
        </p:sp>
        <p:pic>
          <p:nvPicPr>
            <p:cNvPr id="5508" name="Shape 5508"/>
            <p:cNvPicPr preferRelativeResize="0"/>
            <p:nvPr/>
          </p:nvPicPr>
          <p:blipFill rotWithShape="1">
            <a:blip r:embed="rId6">
              <a:alphaModFix/>
            </a:blip>
            <a:srcRect l="52099" t="7019" r="3369" b="63770"/>
            <a:stretch/>
          </p:blipFill>
          <p:spPr>
            <a:xfrm>
              <a:off x="2134272" y="1841500"/>
              <a:ext cx="1142327" cy="7492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09" name="Shape 550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7131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0" name="Shape 5510"/>
          <p:cNvCxnSpPr/>
          <p:nvPr/>
        </p:nvCxnSpPr>
        <p:spPr>
          <a:xfrm rot="10800000" flipH="1">
            <a:off x="4709987" y="5901154"/>
            <a:ext cx="522412" cy="194845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511" name="Shape 5511"/>
          <p:cNvCxnSpPr/>
          <p:nvPr/>
        </p:nvCxnSpPr>
        <p:spPr>
          <a:xfrm rot="10800000" flipH="1">
            <a:off x="4648200" y="6129754"/>
            <a:ext cx="522412" cy="194845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6" name="Shape 55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</a:t>
            </a:r>
          </a:p>
        </p:txBody>
      </p:sp>
      <p:sp>
        <p:nvSpPr>
          <p:cNvPr id="5517" name="Shape 551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8" name="Shape 5518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9" name="Shape 5519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0" name="Shape 5520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1" name="Shape 5521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2" name="Shape 552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8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5523" name="Shape 5523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sp>
        <p:nvSpPr>
          <p:cNvPr id="5524" name="Shape 552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0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5525" name="Shape 552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6" name="Shape 552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7" name="Shape 5527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8" name="Shape 552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9" name="Shape 552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0" name="Shape 5530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</a:t>
            </a:r>
          </a:p>
        </p:txBody>
      </p:sp>
      <p:sp>
        <p:nvSpPr>
          <p:cNvPr id="5531" name="Shape 553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2" name="Shape 553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533" name="Shape 553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4" name="Shape 553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535" name="Shape 553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536" name="Shape 553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537" name="Shape 553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</a:t>
            </a:r>
          </a:p>
        </p:txBody>
      </p:sp>
      <p:sp>
        <p:nvSpPr>
          <p:cNvPr id="5538" name="Shape 553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weekend</a:t>
            </a:r>
          </a:p>
        </p:txBody>
      </p:sp>
      <p:sp>
        <p:nvSpPr>
          <p:cNvPr id="5539" name="Shape 553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night</a:t>
            </a:r>
          </a:p>
        </p:txBody>
      </p:sp>
      <p:sp>
        <p:nvSpPr>
          <p:cNvPr id="5540" name="Shape 554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Monday</a:t>
            </a:r>
          </a:p>
        </p:txBody>
      </p:sp>
      <p:sp>
        <p:nvSpPr>
          <p:cNvPr id="5541" name="Shape 554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Tuesday</a:t>
            </a:r>
          </a:p>
        </p:txBody>
      </p:sp>
      <p:sp>
        <p:nvSpPr>
          <p:cNvPr id="5542" name="Shape 554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Wednesday</a:t>
            </a:r>
          </a:p>
        </p:txBody>
      </p:sp>
      <p:sp>
        <p:nvSpPr>
          <p:cNvPr id="5543" name="Shape 5543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Thursday</a:t>
            </a:r>
          </a:p>
        </p:txBody>
      </p:sp>
      <p:sp>
        <p:nvSpPr>
          <p:cNvPr id="5544" name="Shape 554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Friday</a:t>
            </a:r>
          </a:p>
        </p:txBody>
      </p:sp>
      <p:sp>
        <p:nvSpPr>
          <p:cNvPr id="5545" name="Shape 554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Sunday</a:t>
            </a:r>
          </a:p>
        </p:txBody>
      </p:sp>
      <p:sp>
        <p:nvSpPr>
          <p:cNvPr id="5546" name="Shape 554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547" name="Shape 554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548" name="Shape 5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9" name="Shape 55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550" name="Shape 555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1" name="Shape 555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2" name="Shape 5552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553" name="Shape 5553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pic>
        <p:nvPicPr>
          <p:cNvPr id="5554" name="Shape 55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0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5" name="Shape 55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6369" y="1409700"/>
            <a:ext cx="1437629" cy="1437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6" name="Shape 55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7" name="Shape 555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16400" y="44958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8" name="Shape 5558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week</a:t>
            </a:r>
          </a:p>
        </p:txBody>
      </p:sp>
      <p:grpSp>
        <p:nvGrpSpPr>
          <p:cNvPr id="5559" name="Shape 5559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</p:grpSpPr>
        <p:sp>
          <p:nvSpPr>
            <p:cNvPr id="5560" name="Shape 5560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61" name="Shape 5561"/>
            <p:cNvPicPr preferRelativeResize="0"/>
            <p:nvPr/>
          </p:nvPicPr>
          <p:blipFill rotWithShape="1">
            <a:blip r:embed="rId10">
              <a:alphaModFix/>
            </a:blip>
            <a:srcRect t="27318" b="26667"/>
            <a:stretch/>
          </p:blipFill>
          <p:spPr>
            <a:xfrm>
              <a:off x="5638800" y="4531142"/>
              <a:ext cx="1524000" cy="70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2" name="Shape 5562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next  week</a:t>
              </a:r>
            </a:p>
          </p:txBody>
        </p:sp>
      </p:grpSp>
      <p:pic>
        <p:nvPicPr>
          <p:cNvPr id="5563" name="Shape 55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4" name="Shape 55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14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5" name="Shape 55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714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6" name="Shape 55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7" name="Shape 55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48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8" name="Shape 5568"/>
          <p:cNvSpPr txBox="1"/>
          <p:nvPr/>
        </p:nvSpPr>
        <p:spPr>
          <a:xfrm>
            <a:off x="5639110" y="3178314"/>
            <a:ext cx="83788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</a:p>
        </p:txBody>
      </p:sp>
      <p:grpSp>
        <p:nvGrpSpPr>
          <p:cNvPr id="5569" name="Shape 5569"/>
          <p:cNvGrpSpPr/>
          <p:nvPr/>
        </p:nvGrpSpPr>
        <p:grpSpPr>
          <a:xfrm>
            <a:off x="152400" y="4170660"/>
            <a:ext cx="1600199" cy="1239539"/>
            <a:chOff x="152400" y="4170660"/>
            <a:chExt cx="1600199" cy="1239539"/>
          </a:xfrm>
        </p:grpSpPr>
        <p:sp>
          <p:nvSpPr>
            <p:cNvPr id="5570" name="Shape 5570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48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S</a:t>
              </a:r>
            </a:p>
          </p:txBody>
        </p:sp>
        <p:sp>
          <p:nvSpPr>
            <p:cNvPr id="5571" name="Shape 5571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Saturday</a:t>
              </a:r>
            </a:p>
          </p:txBody>
        </p:sp>
        <p:pic>
          <p:nvPicPr>
            <p:cNvPr id="5572" name="Shape 557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5800" y="4343400"/>
              <a:ext cx="1066799" cy="1066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73" name="Shape 55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14600" y="4343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4" name="Shape 557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20000" y="1758691"/>
            <a:ext cx="1060707" cy="106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5" name="Shape 557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24800" y="48768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6" name="Shape 5576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tonight</a:t>
            </a:r>
          </a:p>
        </p:txBody>
      </p:sp>
      <p:cxnSp>
        <p:nvCxnSpPr>
          <p:cNvPr id="5577" name="Shape 5577"/>
          <p:cNvCxnSpPr/>
          <p:nvPr/>
        </p:nvCxnSpPr>
        <p:spPr>
          <a:xfrm rot="5400000">
            <a:off x="7980968" y="4703574"/>
            <a:ext cx="346451" cy="158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Shape 558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J</a:t>
            </a:r>
          </a:p>
        </p:txBody>
      </p:sp>
      <p:sp>
        <p:nvSpPr>
          <p:cNvPr id="5583" name="Shape 558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</a:t>
            </a:r>
          </a:p>
        </p:txBody>
      </p:sp>
      <p:sp>
        <p:nvSpPr>
          <p:cNvPr id="5584" name="Shape 558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5" name="Shape 5585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6" name="Shape 5586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7" name="Shape 5587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8" name="Shape 5588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9" name="Shape 558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0" name="Shape 5590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1" name="Shape 559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0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5592" name="Shape 559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3" name="Shape 559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5594" name="Shape 5594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5" name="Shape 559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6" name="Shape 559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</a:t>
            </a:r>
          </a:p>
        </p:txBody>
      </p:sp>
      <p:sp>
        <p:nvSpPr>
          <p:cNvPr id="5597" name="Shape 559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5598" name="Shape 5598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9" name="Shape 55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0" name="Shape 56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601" name="Shape 56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2" name="Shape 56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603" name="Shape 560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04" name="Shape 560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605" name="Shape 560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month</a:t>
            </a:r>
          </a:p>
        </p:txBody>
      </p:sp>
      <p:sp>
        <p:nvSpPr>
          <p:cNvPr id="5606" name="Shape 560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month</a:t>
            </a:r>
          </a:p>
        </p:txBody>
      </p:sp>
      <p:sp>
        <p:nvSpPr>
          <p:cNvPr id="5607" name="Shape 560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last month</a:t>
            </a:r>
          </a:p>
        </p:txBody>
      </p:sp>
      <p:sp>
        <p:nvSpPr>
          <p:cNvPr id="5608" name="Shape 560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January</a:t>
            </a:r>
          </a:p>
        </p:txBody>
      </p:sp>
      <p:sp>
        <p:nvSpPr>
          <p:cNvPr id="5609" name="Shape 560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February</a:t>
            </a:r>
          </a:p>
        </p:txBody>
      </p:sp>
      <p:sp>
        <p:nvSpPr>
          <p:cNvPr id="5610" name="Shape 561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March</a:t>
            </a:r>
          </a:p>
        </p:txBody>
      </p:sp>
      <p:sp>
        <p:nvSpPr>
          <p:cNvPr id="5611" name="Shape 561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June</a:t>
            </a:r>
          </a:p>
        </p:txBody>
      </p:sp>
      <p:sp>
        <p:nvSpPr>
          <p:cNvPr id="5612" name="Shape 561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April</a:t>
            </a:r>
          </a:p>
        </p:txBody>
      </p:sp>
      <p:sp>
        <p:nvSpPr>
          <p:cNvPr id="5613" name="Shape 561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</a:t>
            </a:r>
          </a:p>
        </p:txBody>
      </p:sp>
      <p:sp>
        <p:nvSpPr>
          <p:cNvPr id="5614" name="Shape 561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July</a:t>
            </a:r>
          </a:p>
        </p:txBody>
      </p:sp>
      <p:sp>
        <p:nvSpPr>
          <p:cNvPr id="5615" name="Shape 56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16" name="Shape 561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17" name="Shape 56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8" name="Shape 56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619" name="Shape 561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0" name="Shape 562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1" name="Shape 562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622" name="Shape 5622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</a:t>
            </a:r>
          </a:p>
        </p:txBody>
      </p:sp>
      <p:sp>
        <p:nvSpPr>
          <p:cNvPr id="5623" name="Shape 5623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August</a:t>
            </a:r>
          </a:p>
        </p:txBody>
      </p:sp>
      <p:sp>
        <p:nvSpPr>
          <p:cNvPr id="5624" name="Shape 562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September</a:t>
            </a:r>
          </a:p>
        </p:txBody>
      </p:sp>
      <p:sp>
        <p:nvSpPr>
          <p:cNvPr id="5625" name="Shape 5625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Ap</a:t>
            </a:r>
          </a:p>
        </p:txBody>
      </p:sp>
      <p:sp>
        <p:nvSpPr>
          <p:cNvPr id="5626" name="Shape 5626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October</a:t>
            </a:r>
          </a:p>
        </p:txBody>
      </p:sp>
      <p:sp>
        <p:nvSpPr>
          <p:cNvPr id="5627" name="Shape 562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December</a:t>
            </a:r>
          </a:p>
        </p:txBody>
      </p:sp>
      <p:sp>
        <p:nvSpPr>
          <p:cNvPr id="5628" name="Shape 5628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November</a:t>
            </a:r>
          </a:p>
        </p:txBody>
      </p:sp>
      <p:sp>
        <p:nvSpPr>
          <p:cNvPr id="5629" name="Shape 5629"/>
          <p:cNvSpPr txBox="1"/>
          <p:nvPr/>
        </p:nvSpPr>
        <p:spPr>
          <a:xfrm>
            <a:off x="7408357" y="3055202"/>
            <a:ext cx="912029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pic>
        <p:nvPicPr>
          <p:cNvPr id="5630" name="Shape 56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48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1" name="Shape 56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2" name="Shape 56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96200" y="1752600"/>
            <a:ext cx="921007" cy="92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3" name="Shape 56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22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4" name="Shape 56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401" y="32004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5" name="Shape 56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71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6" name="Shape 56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74950" y="32004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7" name="Shape 56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755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8" name="Shape 56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373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9" name="Shape 56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77200" y="31369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0" name="Shape 56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01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1" name="Shape 56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30977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2" name="Shape 56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373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3" name="Shape 56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710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4" name="Shape 56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7495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5" name="Shape 564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81200" y="58801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6" name="Shape 564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0500" y="58293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7" name="Shape 564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43400" y="4491155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8" name="Shape 564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91761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9" name="Shape 564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01850" y="3213100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Shape 5654"/>
          <p:cNvSpPr/>
          <p:nvPr/>
        </p:nvSpPr>
        <p:spPr>
          <a:xfrm>
            <a:off x="1974372" y="4191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5" name="Shape 565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4800" b="0" i="0" u="none" strike="noStrike" cap="none" baseline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56" name="Shape 565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7" name="Shape 5657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8" name="Shape 5658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9" name="Shape 5659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0" name="Shape 5660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1" name="Shape 566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2" name="Shape 5662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3" name="Shape 56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4" name="Shape 56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5" name="Shape 566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6" name="Shape 5666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7" name="Shape 566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8" name="Shape 566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9" name="Shape 566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0" name="Shape 5670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71" name="Shape 56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2" name="Shape 56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673" name="Shape 56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4" name="Shape 56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675" name="Shape 567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76" name="Shape 56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677" name="Shape 567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year</a:t>
            </a:r>
          </a:p>
        </p:txBody>
      </p:sp>
      <p:sp>
        <p:nvSpPr>
          <p:cNvPr id="5678" name="Shape 567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Valentines day</a:t>
            </a:r>
          </a:p>
        </p:txBody>
      </p:sp>
      <p:sp>
        <p:nvSpPr>
          <p:cNvPr id="5679" name="Shape 567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 holiday</a:t>
            </a:r>
          </a:p>
        </p:txBody>
      </p:sp>
      <p:sp>
        <p:nvSpPr>
          <p:cNvPr id="5680" name="Shape 568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Easter</a:t>
            </a:r>
          </a:p>
        </p:txBody>
      </p:sp>
      <p:sp>
        <p:nvSpPr>
          <p:cNvPr id="5681" name="Shape 568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holiday</a:t>
            </a:r>
          </a:p>
        </p:txBody>
      </p:sp>
      <p:sp>
        <p:nvSpPr>
          <p:cNvPr id="5682" name="Shape 568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Halloween</a:t>
            </a:r>
          </a:p>
        </p:txBody>
      </p:sp>
      <p:sp>
        <p:nvSpPr>
          <p:cNvPr id="5683" name="Shape 568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Bonfire night</a:t>
            </a:r>
          </a:p>
        </p:txBody>
      </p:sp>
      <p:sp>
        <p:nvSpPr>
          <p:cNvPr id="5684" name="Shape 568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sp>
        <p:nvSpPr>
          <p:cNvPr id="5685" name="Shape 568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86" name="Shape 568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87" name="Shape 56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8" name="Shape 56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689" name="Shape 568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0" name="Shape 569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1" name="Shape 569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692" name="Shape 5692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</a:t>
            </a:r>
          </a:p>
        </p:txBody>
      </p:sp>
      <p:sp>
        <p:nvSpPr>
          <p:cNvPr id="5693" name="Shape 5693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party</a:t>
            </a:r>
          </a:p>
        </p:txBody>
      </p:sp>
      <p:sp>
        <p:nvSpPr>
          <p:cNvPr id="5694" name="Shape 5694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wedding</a:t>
            </a:r>
          </a:p>
        </p:txBody>
      </p:sp>
      <p:sp>
        <p:nvSpPr>
          <p:cNvPr id="5695" name="Shape 5695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birthday</a:t>
            </a:r>
          </a:p>
        </p:txBody>
      </p:sp>
      <p:pic>
        <p:nvPicPr>
          <p:cNvPr id="5696" name="Shape 56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17348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7" name="Shape 56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315592">
            <a:off x="2530629" y="2020727"/>
            <a:ext cx="455021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8" name="Shape 56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85314" y="184221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9" name="Shape 569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46600" y="18288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0" name="Shape 570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88000" y="1828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1" name="Shape 570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08700" y="16764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2" name="Shape 570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67600" y="19050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3" name="Shape 570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73284" y="1862553"/>
            <a:ext cx="748744" cy="74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4" name="Shape 570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5" name="Shape 570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724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6" name="Shape 570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7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7" name="Shape 570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43150" y="4400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8" name="Shape 570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33400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9" name="Shape 570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3385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0" name="Shape 571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94400" y="3167359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1" name="Shape 571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343150" y="31496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6" name="Shape 57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7" name="Shape 571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4800" b="0" i="0" u="none" strike="noStrike" cap="none" baseline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18" name="Shape 571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9" name="Shape 5719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0" name="Shape 5720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1" name="Shape 5721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2" name="Shape 5722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3" name="Shape 572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4" name="Shape 5724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5" name="Shape 572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6" name="Shape 572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7" name="Shape 572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8" name="Shape 5728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9" name="Shape 572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0" name="Shape 573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1" name="Shape 573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2" name="Shape 5732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33" name="Shape 57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4" name="Shape 57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735" name="Shape 57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6" name="Shape 57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37" name="Shape 57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738" name="Shape 57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739" name="Shape 57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day</a:t>
            </a:r>
          </a:p>
        </p:txBody>
      </p:sp>
      <p:sp>
        <p:nvSpPr>
          <p:cNvPr id="5740" name="Shape 57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eve</a:t>
            </a:r>
          </a:p>
        </p:txBody>
      </p:sp>
      <p:sp>
        <p:nvSpPr>
          <p:cNvPr id="5741" name="Shape 5741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Farther Christmas</a:t>
            </a:r>
          </a:p>
        </p:txBody>
      </p:sp>
      <p:sp>
        <p:nvSpPr>
          <p:cNvPr id="5742" name="Shape 5742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pudding</a:t>
            </a:r>
          </a:p>
        </p:txBody>
      </p:sp>
      <p:sp>
        <p:nvSpPr>
          <p:cNvPr id="5743" name="Shape 5743"/>
          <p:cNvSpPr txBox="1"/>
          <p:nvPr/>
        </p:nvSpPr>
        <p:spPr>
          <a:xfrm>
            <a:off x="37719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cake</a:t>
            </a:r>
          </a:p>
        </p:txBody>
      </p:sp>
      <p:sp>
        <p:nvSpPr>
          <p:cNvPr id="5744" name="Shape 574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decorations</a:t>
            </a:r>
          </a:p>
        </p:txBody>
      </p:sp>
      <p:sp>
        <p:nvSpPr>
          <p:cNvPr id="5745" name="Shape 574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46" name="Shape 574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47" name="Shape 57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8" name="Shape 57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49" name="Shape 574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0" name="Shape 575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1" name="Shape 575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52" name="Shape 5752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sack</a:t>
            </a:r>
          </a:p>
        </p:txBody>
      </p:sp>
      <p:sp>
        <p:nvSpPr>
          <p:cNvPr id="5753" name="Shape 5753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lights</a:t>
            </a:r>
          </a:p>
        </p:txBody>
      </p:sp>
      <p:sp>
        <p:nvSpPr>
          <p:cNvPr id="5754" name="Shape 575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pic>
        <p:nvPicPr>
          <p:cNvPr id="5755" name="Shape 57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43150" y="1733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6" name="Shape 57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58892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7" name="Shape 57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56300" y="319347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8" name="Shape 57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34300" y="1790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9" name="Shape 575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45307" y="3061414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0" name="Shape 576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40200" y="1797308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1" name="Shape 576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55600" y="42672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2" name="Shape 576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463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3" name="Shape 576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96678" y="3124677"/>
            <a:ext cx="837722" cy="83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4" name="Shape 576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1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5" name="Shape 576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956277" y="2667000"/>
            <a:ext cx="1625599" cy="16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6" name="Shape 5766"/>
          <p:cNvSpPr txBox="1"/>
          <p:nvPr/>
        </p:nvSpPr>
        <p:spPr>
          <a:xfrm>
            <a:off x="1974372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tree</a:t>
            </a:r>
          </a:p>
        </p:txBody>
      </p:sp>
      <p:sp>
        <p:nvSpPr>
          <p:cNvPr id="5767" name="Shape 5767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hat</a:t>
            </a:r>
          </a:p>
        </p:txBody>
      </p:sp>
      <p:pic>
        <p:nvPicPr>
          <p:cNvPr id="5768" name="Shape 576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436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9" name="Shape 5769"/>
          <p:cNvSpPr txBox="1"/>
          <p:nvPr/>
        </p:nvSpPr>
        <p:spPr>
          <a:xfrm>
            <a:off x="7340121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stocking</a:t>
            </a:r>
          </a:p>
        </p:txBody>
      </p:sp>
      <p:sp>
        <p:nvSpPr>
          <p:cNvPr id="5770" name="Shape 5770"/>
          <p:cNvSpPr txBox="1"/>
          <p:nvPr/>
        </p:nvSpPr>
        <p:spPr>
          <a:xfrm>
            <a:off x="55379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gift</a:t>
            </a:r>
          </a:p>
        </p:txBody>
      </p:sp>
      <p:pic>
        <p:nvPicPr>
          <p:cNvPr id="5771" name="Shape 5771"/>
          <p:cNvPicPr preferRelativeResize="0"/>
          <p:nvPr/>
        </p:nvPicPr>
        <p:blipFill rotWithShape="1">
          <a:blip r:embed="rId18">
            <a:alphaModFix/>
          </a:blip>
          <a:srcRect l="16406" t="44531" r="17969"/>
          <a:stretch/>
        </p:blipFill>
        <p:spPr>
          <a:xfrm>
            <a:off x="5842714" y="4529553"/>
            <a:ext cx="975351" cy="824404"/>
          </a:xfrm>
          <a:prstGeom prst="snip2SameRect">
            <a:avLst>
              <a:gd name="adj1" fmla="val 30761"/>
              <a:gd name="adj2" fmla="val 36998"/>
            </a:avLst>
          </a:prstGeom>
          <a:noFill/>
          <a:ln>
            <a:noFill/>
          </a:ln>
        </p:spPr>
      </p:pic>
      <p:sp>
        <p:nvSpPr>
          <p:cNvPr id="5772" name="Shape 5772"/>
          <p:cNvSpPr/>
          <p:nvPr/>
        </p:nvSpPr>
        <p:spPr>
          <a:xfrm rot="-2926692">
            <a:off x="5891063" y="4528181"/>
            <a:ext cx="405685" cy="25798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7" name="Shape 5777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8" name="Shape 5778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9" name="Shape 577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0" name="Shape 578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1" name="Shape 578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2" name="Shape 578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3" name="Shape 578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4" name="Shape 5784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5" name="Shape 578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6" name="Shape 578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7" name="Shape 578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8" name="Shape 578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9" name="Shape 57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0" name="Shape 57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791" name="Shape 57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2" name="Shape 57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93" name="Shape 579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794" name="Shape 579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795" name="Shape 579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96" name="Shape 579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97" name="Shape 579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798" name="Shape 579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</a:t>
            </a:r>
          </a:p>
        </p:txBody>
      </p:sp>
      <p:sp>
        <p:nvSpPr>
          <p:cNvPr id="5799" name="Shape 579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dentist</a:t>
            </a:r>
          </a:p>
        </p:txBody>
      </p:sp>
      <p:sp>
        <p:nvSpPr>
          <p:cNvPr id="5800" name="Shape 5800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hospital</a:t>
            </a:r>
          </a:p>
        </p:txBody>
      </p:sp>
      <p:sp>
        <p:nvSpPr>
          <p:cNvPr id="5801" name="Shape 580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airport</a:t>
            </a:r>
          </a:p>
        </p:txBody>
      </p:sp>
      <p:sp>
        <p:nvSpPr>
          <p:cNvPr id="5802" name="Shape 580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</a:t>
            </a:r>
          </a:p>
        </p:txBody>
      </p:sp>
      <p:sp>
        <p:nvSpPr>
          <p:cNvPr id="5803" name="Shape 580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doctors</a:t>
            </a:r>
          </a:p>
        </p:txBody>
      </p:sp>
      <p:sp>
        <p:nvSpPr>
          <p:cNvPr id="5804" name="Shape 580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5805" name="Shape 580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</a:t>
            </a:r>
          </a:p>
        </p:txBody>
      </p:sp>
      <p:sp>
        <p:nvSpPr>
          <p:cNvPr id="5806" name="Shape 5806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office</a:t>
            </a:r>
          </a:p>
        </p:txBody>
      </p:sp>
      <p:sp>
        <p:nvSpPr>
          <p:cNvPr id="5807" name="Shape 580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cinema</a:t>
            </a:r>
          </a:p>
        </p:txBody>
      </p:sp>
      <p:sp>
        <p:nvSpPr>
          <p:cNvPr id="5808" name="Shape 580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809" name="Shape 58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0" name="Shape 58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11" name="Shape 581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2" name="Shape 581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library</a:t>
            </a:r>
          </a:p>
        </p:txBody>
      </p:sp>
      <p:pic>
        <p:nvPicPr>
          <p:cNvPr id="5813" name="Shape 581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814" name="Shape 5814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</a:t>
            </a:r>
          </a:p>
        </p:txBody>
      </p:sp>
      <p:sp>
        <p:nvSpPr>
          <p:cNvPr id="5815" name="Shape 5815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6" name="Shape 581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7" name="Shape 5817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8" name="Shape 5818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day places</a:t>
            </a:r>
          </a:p>
        </p:txBody>
      </p:sp>
      <p:sp>
        <p:nvSpPr>
          <p:cNvPr id="5819" name="Shape 5819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shops</a:t>
            </a:r>
            <a:r>
              <a:rPr lang="en-US" sz="12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820" name="Shape 5820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places outside</a:t>
            </a:r>
          </a:p>
        </p:txBody>
      </p:sp>
      <p:pic>
        <p:nvPicPr>
          <p:cNvPr id="5821" name="Shape 58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1828799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2" name="Shape 58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91000" y="1872992"/>
            <a:ext cx="737116" cy="73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3" name="Shape 58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" y="4483100"/>
            <a:ext cx="774700" cy="774700"/>
          </a:xfrm>
          <a:prstGeom prst="snip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5824" name="Shape 5824"/>
          <p:cNvSpPr/>
          <p:nvPr/>
        </p:nvSpPr>
        <p:spPr>
          <a:xfrm>
            <a:off x="7696200" y="1862553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5" name="Shape 5825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6" name="Shape 5826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7" name="Shape 5827"/>
          <p:cNvSpPr/>
          <p:nvPr/>
        </p:nvSpPr>
        <p:spPr>
          <a:xfrm>
            <a:off x="2362200" y="5867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8" name="Shape 5828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9" name="Shape 5829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0" name="Shape 5830"/>
          <p:cNvSpPr/>
          <p:nvPr/>
        </p:nvSpPr>
        <p:spPr>
          <a:xfrm>
            <a:off x="4152900" y="5867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1" name="Shape 5831"/>
          <p:cNvSpPr/>
          <p:nvPr/>
        </p:nvSpPr>
        <p:spPr>
          <a:xfrm>
            <a:off x="5943600" y="5867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2" name="Shape 5832"/>
          <p:cNvSpPr/>
          <p:nvPr/>
        </p:nvSpPr>
        <p:spPr>
          <a:xfrm>
            <a:off x="5943600" y="3200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3" name="Shape 5833"/>
          <p:cNvSpPr/>
          <p:nvPr/>
        </p:nvSpPr>
        <p:spPr>
          <a:xfrm>
            <a:off x="7696200" y="3200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4" name="Shape 5834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5" name="Shape 5835"/>
          <p:cNvSpPr/>
          <p:nvPr/>
        </p:nvSpPr>
        <p:spPr>
          <a:xfrm>
            <a:off x="533400" y="5867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6" name="Shape 5836"/>
          <p:cNvSpPr/>
          <p:nvPr/>
        </p:nvSpPr>
        <p:spPr>
          <a:xfrm>
            <a:off x="4152900" y="1862553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7" name="Shape 58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8" name="Shape 58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3400" y="3168391"/>
            <a:ext cx="794008" cy="794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9" name="Shape 5839"/>
          <p:cNvGrpSpPr/>
          <p:nvPr/>
        </p:nvGrpSpPr>
        <p:grpSpPr>
          <a:xfrm>
            <a:off x="1981200" y="2854919"/>
            <a:ext cx="1600199" cy="1183680"/>
            <a:chOff x="1981200" y="2854919"/>
            <a:chExt cx="1600199" cy="1183680"/>
          </a:xfrm>
        </p:grpSpPr>
        <p:sp>
          <p:nvSpPr>
            <p:cNvPr id="5840" name="Shape 5840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66006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1" name="Shape 5841"/>
            <p:cNvSpPr txBox="1"/>
            <p:nvPr/>
          </p:nvSpPr>
          <p:spPr>
            <a:xfrm>
              <a:off x="1981200" y="2854919"/>
              <a:ext cx="16001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School /  college</a:t>
              </a:r>
            </a:p>
          </p:txBody>
        </p:sp>
        <p:sp>
          <p:nvSpPr>
            <p:cNvPr id="5842" name="Shape 5842"/>
            <p:cNvSpPr/>
            <p:nvPr/>
          </p:nvSpPr>
          <p:spPr>
            <a:xfrm>
              <a:off x="2362200" y="3200400"/>
              <a:ext cx="838199" cy="717809"/>
            </a:xfrm>
            <a:prstGeom prst="snip2SameRect">
              <a:avLst>
                <a:gd name="adj1" fmla="val 16667"/>
                <a:gd name="adj2" fmla="val 0"/>
              </a:avLst>
            </a:prstGeom>
            <a:noFill/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43" name="Shape 5843"/>
            <p:cNvPicPr preferRelativeResize="0"/>
            <p:nvPr/>
          </p:nvPicPr>
          <p:blipFill rotWithShape="1">
            <a:blip r:embed="rId11">
              <a:alphaModFix/>
            </a:blip>
            <a:srcRect t="9091"/>
            <a:stretch/>
          </p:blipFill>
          <p:spPr>
            <a:xfrm>
              <a:off x="2362200" y="3276600"/>
              <a:ext cx="838199" cy="76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4" name="Shape 5844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5845" name="Shape 5845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660066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6" name="Shape 5846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town</a:t>
              </a:r>
            </a:p>
          </p:txBody>
        </p:sp>
        <p:sp>
          <p:nvSpPr>
            <p:cNvPr id="5847" name="Shape 5847"/>
            <p:cNvSpPr/>
            <p:nvPr/>
          </p:nvSpPr>
          <p:spPr>
            <a:xfrm>
              <a:off x="4152900" y="3200400"/>
              <a:ext cx="838199" cy="717809"/>
            </a:xfrm>
            <a:prstGeom prst="snip2SameRect">
              <a:avLst>
                <a:gd name="adj1" fmla="val 16667"/>
                <a:gd name="adj2" fmla="val 0"/>
              </a:avLst>
            </a:prstGeom>
            <a:noFill/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48" name="Shape 584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152900" y="349301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9" name="Shape 584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565908" y="349301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0" name="Shape 585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59403" y="316269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51" name="Shape 585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43600" y="32385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2" name="Shape 585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188" y="3200400"/>
            <a:ext cx="692011" cy="6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3" name="Shape 585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62200" y="44958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4" name="Shape 585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91000" y="4509212"/>
            <a:ext cx="717809" cy="71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5" name="Shape 585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43600" y="4407932"/>
            <a:ext cx="875268" cy="875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6" name="Shape 5856"/>
          <p:cNvGrpSpPr/>
          <p:nvPr/>
        </p:nvGrpSpPr>
        <p:grpSpPr>
          <a:xfrm>
            <a:off x="7340600" y="4170660"/>
            <a:ext cx="1600199" cy="1183679"/>
            <a:chOff x="7340600" y="4170660"/>
            <a:chExt cx="1600199" cy="1183679"/>
          </a:xfrm>
        </p:grpSpPr>
        <p:grpSp>
          <p:nvGrpSpPr>
            <p:cNvPr id="5857" name="Shape 5857"/>
            <p:cNvGrpSpPr/>
            <p:nvPr/>
          </p:nvGrpSpPr>
          <p:grpSpPr>
            <a:xfrm>
              <a:off x="7340600" y="4170660"/>
              <a:ext cx="1600199" cy="1183679"/>
              <a:chOff x="7340600" y="4170660"/>
              <a:chExt cx="1600199" cy="1183679"/>
            </a:xfrm>
          </p:grpSpPr>
          <p:sp>
            <p:nvSpPr>
              <p:cNvPr id="5858" name="Shape 5858"/>
              <p:cNvSpPr/>
              <p:nvPr/>
            </p:nvSpPr>
            <p:spPr>
              <a:xfrm>
                <a:off x="7340600" y="4191000"/>
                <a:ext cx="1600199" cy="1163340"/>
              </a:xfrm>
              <a:prstGeom prst="rect">
                <a:avLst/>
              </a:prstGeom>
              <a:solidFill>
                <a:srgbClr val="660066"/>
              </a:solidFill>
              <a:ln w="76200" cap="flat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9" name="Shape 5859"/>
              <p:cNvSpPr txBox="1"/>
              <p:nvPr/>
            </p:nvSpPr>
            <p:spPr>
              <a:xfrm>
                <a:off x="7340600" y="4170660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600" b="0" i="0" u="none" strike="noStrike" cap="none" baseline="0">
                    <a:solidFill>
                      <a:schemeClr val="lt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restaurant</a:t>
                </a:r>
              </a:p>
            </p:txBody>
          </p:sp>
          <p:sp>
            <p:nvSpPr>
              <p:cNvPr id="5860" name="Shape 5860"/>
              <p:cNvSpPr/>
              <p:nvPr/>
            </p:nvSpPr>
            <p:spPr>
              <a:xfrm>
                <a:off x="7709456" y="4509214"/>
                <a:ext cx="838199" cy="717809"/>
              </a:xfrm>
              <a:prstGeom prst="snip2SameRect">
                <a:avLst>
                  <a:gd name="adj1" fmla="val 16667"/>
                  <a:gd name="adj2" fmla="val 0"/>
                </a:avLst>
              </a:prstGeom>
              <a:noFill/>
              <a:ln w="38100" cap="flat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61" name="Shape 5861"/>
            <p:cNvPicPr preferRelativeResize="0"/>
            <p:nvPr/>
          </p:nvPicPr>
          <p:blipFill rotWithShape="1">
            <a:blip r:embed="rId18">
              <a:alphaModFix/>
            </a:blip>
            <a:srcRect t="11461"/>
            <a:stretch/>
          </p:blipFill>
          <p:spPr>
            <a:xfrm>
              <a:off x="7708899" y="4572000"/>
              <a:ext cx="838756" cy="7426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2" name="Shape 586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87514" y="5867400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3" name="Shape 586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389383" y="5986680"/>
            <a:ext cx="506215" cy="5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4" name="Shape 586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624555" y="5943917"/>
            <a:ext cx="575846" cy="57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5" name="Shape 586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267200" y="58674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Shape 586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9436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7" name="Shape 5867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696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Shape 5868"/>
          <p:cNvSpPr/>
          <p:nvPr/>
        </p:nvSpPr>
        <p:spPr>
          <a:xfrm>
            <a:off x="7709456" y="58808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9" name="Shape 5869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pic>
        <p:nvPicPr>
          <p:cNvPr id="5870" name="Shape 587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85100" y="5873889"/>
            <a:ext cx="749299" cy="7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5" name="Shape 5875"/>
          <p:cNvSpPr/>
          <p:nvPr/>
        </p:nvSpPr>
        <p:spPr>
          <a:xfrm>
            <a:off x="3785314" y="1502945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6" name="Shape 5876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7" name="Shape 5877"/>
          <p:cNvSpPr/>
          <p:nvPr/>
        </p:nvSpPr>
        <p:spPr>
          <a:xfrm>
            <a:off x="7340121" y="1524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8" name="Shape 5878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9" name="Shape 587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0" name="Shape 588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1" name="Shape 588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2" name="Shape 588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3" name="Shape 588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4" name="Shape 588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5" name="Shape 588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6" name="Shape 5886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7" name="Shape 588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8" name="Shape 588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9" name="Shape 588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0" name="Shape 589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1" name="Shape 589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2" name="Shape 589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3" name="Shape 589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894" name="Shape 589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5" name="Shape 589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896" name="Shape 589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897" name="Shape 589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898" name="Shape 589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bakers</a:t>
            </a:r>
          </a:p>
        </p:txBody>
      </p:sp>
      <p:sp>
        <p:nvSpPr>
          <p:cNvPr id="5899" name="Shape 5899"/>
          <p:cNvSpPr txBox="1"/>
          <p:nvPr/>
        </p:nvSpPr>
        <p:spPr>
          <a:xfrm>
            <a:off x="19812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 shop</a:t>
            </a:r>
          </a:p>
        </p:txBody>
      </p:sp>
      <p:sp>
        <p:nvSpPr>
          <p:cNvPr id="5900" name="Shape 5900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department store</a:t>
            </a:r>
          </a:p>
        </p:txBody>
      </p:sp>
      <p:sp>
        <p:nvSpPr>
          <p:cNvPr id="5901" name="Shape 590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market</a:t>
            </a:r>
          </a:p>
        </p:txBody>
      </p:sp>
      <p:sp>
        <p:nvSpPr>
          <p:cNvPr id="5902" name="Shape 590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 shop</a:t>
            </a:r>
          </a:p>
        </p:txBody>
      </p:sp>
      <p:sp>
        <p:nvSpPr>
          <p:cNvPr id="5903" name="Shape 590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music shop</a:t>
            </a:r>
          </a:p>
        </p:txBody>
      </p:sp>
      <p:sp>
        <p:nvSpPr>
          <p:cNvPr id="5904" name="Shape 590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coffee shop</a:t>
            </a:r>
          </a:p>
        </p:txBody>
      </p:sp>
      <p:sp>
        <p:nvSpPr>
          <p:cNvPr id="5905" name="Shape 590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drive through</a:t>
            </a:r>
          </a:p>
        </p:txBody>
      </p:sp>
      <p:sp>
        <p:nvSpPr>
          <p:cNvPr id="5906" name="Shape 5906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pharmacy</a:t>
            </a:r>
          </a:p>
        </p:txBody>
      </p:sp>
      <p:sp>
        <p:nvSpPr>
          <p:cNvPr id="5907" name="Shape 590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908" name="Shape 590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909" name="Shape 59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0" name="Shape 59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11" name="Shape 591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2" name="Shape 591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3" name="Shape 591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14" name="Shape 5914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</a:t>
            </a:r>
          </a:p>
        </p:txBody>
      </p:sp>
      <p:sp>
        <p:nvSpPr>
          <p:cNvPr id="5915" name="Shape 5915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supermarket</a:t>
            </a:r>
          </a:p>
        </p:txBody>
      </p:sp>
      <p:sp>
        <p:nvSpPr>
          <p:cNvPr id="5916" name="Shape 5916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butchers</a:t>
            </a:r>
            <a:r>
              <a:rPr lang="en-US" sz="12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917" name="Shape 5917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centre</a:t>
            </a:r>
          </a:p>
        </p:txBody>
      </p:sp>
      <p:pic>
        <p:nvPicPr>
          <p:cNvPr id="5918" name="Shape 59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860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9" name="Shape 5919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0" name="Shape 5920"/>
          <p:cNvSpPr/>
          <p:nvPr/>
        </p:nvSpPr>
        <p:spPr>
          <a:xfrm>
            <a:off x="4152900" y="18415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1" name="Shape 5921"/>
          <p:cNvSpPr/>
          <p:nvPr/>
        </p:nvSpPr>
        <p:spPr>
          <a:xfrm>
            <a:off x="5943600" y="1872991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2" name="Shape 5922"/>
          <p:cNvSpPr/>
          <p:nvPr/>
        </p:nvSpPr>
        <p:spPr>
          <a:xfrm>
            <a:off x="2362200" y="319347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3" name="Shape 5923"/>
          <p:cNvSpPr/>
          <p:nvPr/>
        </p:nvSpPr>
        <p:spPr>
          <a:xfrm>
            <a:off x="5943600" y="319347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4" name="Shape 5924"/>
          <p:cNvSpPr/>
          <p:nvPr/>
        </p:nvSpPr>
        <p:spPr>
          <a:xfrm>
            <a:off x="7709456" y="3200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5" name="Shape 5925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6" name="Shape 5926"/>
          <p:cNvSpPr/>
          <p:nvPr/>
        </p:nvSpPr>
        <p:spPr>
          <a:xfrm>
            <a:off x="4152900" y="319347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7" name="Shape 5927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8" name="Shape 5928"/>
          <p:cNvSpPr/>
          <p:nvPr/>
        </p:nvSpPr>
        <p:spPr>
          <a:xfrm>
            <a:off x="7709456" y="1872991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9" name="Shape 5929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0" name="Shape 5930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1" name="Shape 59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3600" y="1859576"/>
            <a:ext cx="675724" cy="6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2" name="Shape 59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00800" y="2133600"/>
            <a:ext cx="400309" cy="40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3" name="Shape 59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33656" y="3208040"/>
            <a:ext cx="703243" cy="70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4" name="Shape 59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600" y="3276600"/>
            <a:ext cx="665459" cy="66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5" name="Shape 59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52900" y="31623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6" name="Shape 59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19800" y="3200400"/>
            <a:ext cx="748585" cy="74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7" name="Shape 593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16139" y="3398223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8" name="Shape 593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96200" y="3276600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9" name="Shape 59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24800" y="3263343"/>
            <a:ext cx="699055" cy="6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0" name="Shape 59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09456" y="20574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1" name="Shape 5941"/>
          <p:cNvPicPr preferRelativeResize="0"/>
          <p:nvPr/>
        </p:nvPicPr>
        <p:blipFill rotWithShape="1">
          <a:blip r:embed="rId6">
            <a:alphaModFix/>
          </a:blip>
          <a:srcRect t="25000"/>
          <a:stretch/>
        </p:blipFill>
        <p:spPr>
          <a:xfrm>
            <a:off x="7924800" y="19812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2" name="Shape 5942"/>
          <p:cNvPicPr preferRelativeResize="0"/>
          <p:nvPr/>
        </p:nvPicPr>
        <p:blipFill rotWithShape="1">
          <a:blip r:embed="rId6">
            <a:alphaModFix/>
          </a:blip>
          <a:srcRect t="25000"/>
          <a:stretch/>
        </p:blipFill>
        <p:spPr>
          <a:xfrm>
            <a:off x="4419600" y="21336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3" name="Shape 59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92864" y="1906865"/>
            <a:ext cx="531535" cy="5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4" name="Shape 59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33400" y="4820623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5" name="Shape 59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65200" y="48006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6" name="Shape 59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6600" y="45720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7" name="Shape 594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7600" y="4509214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8" name="Shape 594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92864" y="4509214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9" name="Shape 5949"/>
          <p:cNvPicPr preferRelativeResize="0"/>
          <p:nvPr/>
        </p:nvPicPr>
        <p:blipFill rotWithShape="1">
          <a:blip r:embed="rId18">
            <a:alphaModFix/>
          </a:blip>
          <a:srcRect t="39265"/>
          <a:stretch/>
        </p:blipFill>
        <p:spPr>
          <a:xfrm>
            <a:off x="4235450" y="4945533"/>
            <a:ext cx="673099" cy="4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0" name="Shape 595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48119" y="4577233"/>
            <a:ext cx="439980" cy="43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1" name="Shape 5951"/>
          <p:cNvPicPr preferRelativeResize="0"/>
          <p:nvPr/>
        </p:nvPicPr>
        <p:blipFill rotWithShape="1">
          <a:blip r:embed="rId6">
            <a:alphaModFix/>
          </a:blip>
          <a:srcRect t="25000"/>
          <a:stretch/>
        </p:blipFill>
        <p:spPr>
          <a:xfrm>
            <a:off x="6191508" y="4800600"/>
            <a:ext cx="6095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6" name="Shape 5956"/>
          <p:cNvSpPr/>
          <p:nvPr/>
        </p:nvSpPr>
        <p:spPr>
          <a:xfrm>
            <a:off x="5562600" y="1524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7" name="Shape 5957"/>
          <p:cNvSpPr/>
          <p:nvPr/>
        </p:nvSpPr>
        <p:spPr>
          <a:xfrm>
            <a:off x="3785314" y="1524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8" name="Shape 5958"/>
          <p:cNvSpPr/>
          <p:nvPr/>
        </p:nvSpPr>
        <p:spPr>
          <a:xfrm>
            <a:off x="7340600" y="1524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9" name="Shape 5959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0" name="Shape 596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1" name="Shape 596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2" name="Shape 596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3" name="Shape 596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4" name="Shape 596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5" name="Shape 596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6" name="Shape 596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7" name="Shape 5967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8" name="Shape 596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9" name="Shape 596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0" name="Shape 597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1" name="Shape 597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2" name="Shape 597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3" name="Shape 597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4" name="Shape 59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5975" name="Shape 59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6" name="Shape 597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5977" name="Shape 597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978" name="Shape 597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5979" name="Shape 597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countryside</a:t>
            </a:r>
          </a:p>
        </p:txBody>
      </p:sp>
      <p:sp>
        <p:nvSpPr>
          <p:cNvPr id="5980" name="Shape 598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lake</a:t>
            </a:r>
          </a:p>
        </p:txBody>
      </p:sp>
      <p:sp>
        <p:nvSpPr>
          <p:cNvPr id="5981" name="Shape 598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woods</a:t>
            </a:r>
          </a:p>
        </p:txBody>
      </p:sp>
      <p:sp>
        <p:nvSpPr>
          <p:cNvPr id="5982" name="Shape 5982"/>
          <p:cNvSpPr txBox="1"/>
          <p:nvPr/>
        </p:nvSpPr>
        <p:spPr>
          <a:xfrm>
            <a:off x="5562600" y="289373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field</a:t>
            </a:r>
          </a:p>
        </p:txBody>
      </p:sp>
      <p:sp>
        <p:nvSpPr>
          <p:cNvPr id="5983" name="Shape 5983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</a:t>
            </a:r>
          </a:p>
        </p:txBody>
      </p:sp>
      <p:sp>
        <p:nvSpPr>
          <p:cNvPr id="5984" name="Shape 59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985" name="Shape 598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986" name="Shape 59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7" name="Shape 59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88" name="Shape 598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9" name="Shape 598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0" name="Shape 599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91" name="Shape 5991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outside place</a:t>
            </a:r>
          </a:p>
        </p:txBody>
      </p:sp>
      <p:sp>
        <p:nvSpPr>
          <p:cNvPr id="5992" name="Shape 5992"/>
          <p:cNvSpPr txBox="1"/>
          <p:nvPr/>
        </p:nvSpPr>
        <p:spPr>
          <a:xfrm>
            <a:off x="37719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street</a:t>
            </a:r>
          </a:p>
        </p:txBody>
      </p:sp>
      <p:sp>
        <p:nvSpPr>
          <p:cNvPr id="5993" name="Shape 5993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 park</a:t>
            </a:r>
          </a:p>
        </p:txBody>
      </p:sp>
      <p:sp>
        <p:nvSpPr>
          <p:cNvPr id="5994" name="Shape 5994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beach</a:t>
            </a:r>
          </a:p>
        </p:txBody>
      </p:sp>
      <p:pic>
        <p:nvPicPr>
          <p:cNvPr id="5995" name="Shape 59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384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96" name="Shape 5996"/>
          <p:cNvSpPr/>
          <p:nvPr/>
        </p:nvSpPr>
        <p:spPr>
          <a:xfrm>
            <a:off x="2438400" y="1892299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7" name="Shape 59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8" name="Shape 5998"/>
          <p:cNvPicPr preferRelativeResize="0"/>
          <p:nvPr/>
        </p:nvPicPr>
        <p:blipFill rotWithShape="1">
          <a:blip r:embed="rId7">
            <a:alphaModFix/>
          </a:blip>
          <a:srcRect t="32971"/>
          <a:stretch/>
        </p:blipFill>
        <p:spPr>
          <a:xfrm>
            <a:off x="55372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9" name="Shape 5999"/>
          <p:cNvPicPr preferRelativeResize="0"/>
          <p:nvPr/>
        </p:nvPicPr>
        <p:blipFill rotWithShape="1">
          <a:blip r:embed="rId7">
            <a:alphaModFix/>
          </a:blip>
          <a:srcRect t="32971"/>
          <a:stretch/>
        </p:blipFill>
        <p:spPr>
          <a:xfrm flipH="1">
            <a:off x="62230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0" name="Shape 6000"/>
          <p:cNvPicPr preferRelativeResize="0"/>
          <p:nvPr/>
        </p:nvPicPr>
        <p:blipFill rotWithShape="1">
          <a:blip r:embed="rId8">
            <a:alphaModFix/>
          </a:blip>
          <a:srcRect t="42968" r="55469"/>
          <a:stretch/>
        </p:blipFill>
        <p:spPr>
          <a:xfrm>
            <a:off x="7823756" y="1841500"/>
            <a:ext cx="600146" cy="768608"/>
          </a:xfrm>
          <a:prstGeom prst="rect">
            <a:avLst/>
          </a:prstGeom>
          <a:solidFill>
            <a:srgbClr val="3366FF"/>
          </a:solidFill>
          <a:ln>
            <a:noFill/>
          </a:ln>
        </p:spPr>
      </p:pic>
      <p:pic>
        <p:nvPicPr>
          <p:cNvPr id="6001" name="Shape 600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01393" y="2057400"/>
            <a:ext cx="222507" cy="2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2" name="Shape 600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07100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3" name="Shape 600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20900" y="2946400"/>
            <a:ext cx="13081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4" name="Shape 600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100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5" name="Shape 600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16400" y="335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6" name="Shape 600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974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7" name="Shape 600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6642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8" name="Shape 600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64770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9" name="Shape 600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96000" y="1862553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0" name="Shape 60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7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1" name="Shape 60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96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6" name="Shape 601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7" name="Shape 601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8" name="Shape 601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9" name="Shape 601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0" name="Shape 602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1" name="Shape 60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2" name="Shape 60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3" name="Shape 60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4" name="Shape 60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5" name="Shape 60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6" name="Shape 60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7" name="Shape 60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8" name="Shape 602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9" name="Shape 602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0" name="Shape 60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1" name="Shape 60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2" name="Shape 60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3" name="Shape 60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4" name="Shape 60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035" name="Shape 60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6" name="Shape 60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037" name="Shape 60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038" name="Shape 60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039" name="Shape 603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sp>
        <p:nvSpPr>
          <p:cNvPr id="6040" name="Shape 604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cellar</a:t>
            </a:r>
          </a:p>
        </p:txBody>
      </p:sp>
      <p:sp>
        <p:nvSpPr>
          <p:cNvPr id="6041" name="Shape 604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dining room</a:t>
            </a:r>
          </a:p>
        </p:txBody>
      </p:sp>
      <p:sp>
        <p:nvSpPr>
          <p:cNvPr id="6042" name="Shape 604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</a:t>
            </a:r>
          </a:p>
        </p:txBody>
      </p:sp>
      <p:sp>
        <p:nvSpPr>
          <p:cNvPr id="6043" name="Shape 604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attic</a:t>
            </a:r>
          </a:p>
        </p:txBody>
      </p:sp>
      <p:sp>
        <p:nvSpPr>
          <p:cNvPr id="6044" name="Shape 604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bathroom</a:t>
            </a:r>
          </a:p>
        </p:txBody>
      </p:sp>
      <p:sp>
        <p:nvSpPr>
          <p:cNvPr id="6045" name="Shape 6045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</a:t>
            </a:r>
          </a:p>
        </p:txBody>
      </p:sp>
      <p:sp>
        <p:nvSpPr>
          <p:cNvPr id="6046" name="Shape 6046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lounge</a:t>
            </a:r>
          </a:p>
        </p:txBody>
      </p:sp>
      <p:sp>
        <p:nvSpPr>
          <p:cNvPr id="6047" name="Shape 6047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study</a:t>
            </a:r>
          </a:p>
        </p:txBody>
      </p:sp>
      <p:sp>
        <p:nvSpPr>
          <p:cNvPr id="6048" name="Shape 604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bedroom</a:t>
            </a:r>
          </a:p>
        </p:txBody>
      </p:sp>
      <p:sp>
        <p:nvSpPr>
          <p:cNvPr id="6049" name="Shape 6049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stairs</a:t>
            </a:r>
          </a:p>
        </p:txBody>
      </p:sp>
      <p:sp>
        <p:nvSpPr>
          <p:cNvPr id="6050" name="Shape 605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utility room</a:t>
            </a:r>
          </a:p>
        </p:txBody>
      </p:sp>
      <p:sp>
        <p:nvSpPr>
          <p:cNvPr id="6051" name="Shape 605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052" name="Shape 605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053" name="Shape 60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4" name="Shape 60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055" name="Shape 605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6" name="Shape 605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7" name="Shape 6057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058" name="Shape 6058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 room</a:t>
            </a:r>
          </a:p>
        </p:txBody>
      </p:sp>
      <p:sp>
        <p:nvSpPr>
          <p:cNvPr id="6059" name="Shape 605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room</a:t>
            </a:r>
          </a:p>
        </p:txBody>
      </p:sp>
      <p:sp>
        <p:nvSpPr>
          <p:cNvPr id="6060" name="Shape 6060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 stairs</a:t>
            </a:r>
          </a:p>
        </p:txBody>
      </p:sp>
      <p:sp>
        <p:nvSpPr>
          <p:cNvPr id="6061" name="Shape 606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 stairs</a:t>
            </a:r>
          </a:p>
        </p:txBody>
      </p:sp>
      <p:sp>
        <p:nvSpPr>
          <p:cNvPr id="6062" name="Shape 606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pic>
        <p:nvPicPr>
          <p:cNvPr id="6063" name="Shape 60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46548" y="3273039"/>
            <a:ext cx="882650" cy="5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4" name="Shape 60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2200" y="3273039"/>
            <a:ext cx="765561" cy="76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5" name="Shape 606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470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6" name="Shape 60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7" name="Shape 6067"/>
          <p:cNvSpPr/>
          <p:nvPr/>
        </p:nvSpPr>
        <p:spPr>
          <a:xfrm>
            <a:off x="2391975" y="1849139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8" name="Shape 606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67619" y="1842214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9" name="Shape 606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9600" y="44958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0" name="Shape 6070"/>
          <p:cNvSpPr/>
          <p:nvPr/>
        </p:nvSpPr>
        <p:spPr>
          <a:xfrm>
            <a:off x="2330450" y="3244591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1" name="Shape 6071"/>
          <p:cNvSpPr/>
          <p:nvPr/>
        </p:nvSpPr>
        <p:spPr>
          <a:xfrm>
            <a:off x="4151312" y="18415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2" name="Shape 6072"/>
          <p:cNvSpPr/>
          <p:nvPr/>
        </p:nvSpPr>
        <p:spPr>
          <a:xfrm>
            <a:off x="5969000" y="18415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3" name="Shape 6073"/>
          <p:cNvSpPr/>
          <p:nvPr/>
        </p:nvSpPr>
        <p:spPr>
          <a:xfrm>
            <a:off x="7709456" y="18415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4" name="Shape 6074"/>
          <p:cNvSpPr/>
          <p:nvPr/>
        </p:nvSpPr>
        <p:spPr>
          <a:xfrm>
            <a:off x="533400" y="319347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5" name="Shape 6075"/>
          <p:cNvSpPr/>
          <p:nvPr/>
        </p:nvSpPr>
        <p:spPr>
          <a:xfrm>
            <a:off x="4152900" y="32138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6" name="Shape 6076"/>
          <p:cNvSpPr/>
          <p:nvPr/>
        </p:nvSpPr>
        <p:spPr>
          <a:xfrm>
            <a:off x="5969000" y="319347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7" name="Shape 6077"/>
          <p:cNvSpPr/>
          <p:nvPr/>
        </p:nvSpPr>
        <p:spPr>
          <a:xfrm>
            <a:off x="7725331" y="3200400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8" name="Shape 607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37262" y="1872991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6079" name="Shape 6079"/>
          <p:cNvSpPr/>
          <p:nvPr/>
        </p:nvSpPr>
        <p:spPr>
          <a:xfrm>
            <a:off x="533400" y="4510316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0" name="Shape 6080"/>
          <p:cNvSpPr/>
          <p:nvPr/>
        </p:nvSpPr>
        <p:spPr>
          <a:xfrm>
            <a:off x="4146548" y="4529553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1" name="Shape 6081"/>
          <p:cNvSpPr/>
          <p:nvPr/>
        </p:nvSpPr>
        <p:spPr>
          <a:xfrm>
            <a:off x="5969000" y="4539991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2" name="Shape 6082"/>
          <p:cNvSpPr/>
          <p:nvPr/>
        </p:nvSpPr>
        <p:spPr>
          <a:xfrm>
            <a:off x="5969000" y="5880814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3" name="Shape 608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9600" y="3200400"/>
            <a:ext cx="679836" cy="67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4" name="Shape 608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096000" y="5943600"/>
            <a:ext cx="604837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5" name="Shape 608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19562" y="1802072"/>
            <a:ext cx="757236" cy="75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Shape 608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551362" y="2125922"/>
            <a:ext cx="433386" cy="43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7" name="Shape 608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191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8" name="Shape 608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205287" y="4495800"/>
            <a:ext cx="785811" cy="7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9" name="Shape 608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69000" y="4529553"/>
            <a:ext cx="754063" cy="754063"/>
          </a:xfrm>
          <a:prstGeom prst="rect">
            <a:avLst/>
          </a:prstGeom>
          <a:noFill/>
          <a:ln>
            <a:noFill/>
          </a:ln>
        </p:spPr>
      </p:pic>
      <p:sp>
        <p:nvSpPr>
          <p:cNvPr id="6090" name="Shape 6090"/>
          <p:cNvSpPr/>
          <p:nvPr/>
        </p:nvSpPr>
        <p:spPr>
          <a:xfrm>
            <a:off x="2387600" y="4539991"/>
            <a:ext cx="838199" cy="717809"/>
          </a:xfrm>
          <a:prstGeom prst="snip2SameRect">
            <a:avLst>
              <a:gd name="adj1" fmla="val 16667"/>
              <a:gd name="adj2" fmla="val 0"/>
            </a:avLst>
          </a:prstGeom>
          <a:noFill/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1" name="Shape 60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2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2" name="Shape 609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67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3" name="Shape 6093"/>
          <p:cNvCxnSpPr/>
          <p:nvPr/>
        </p:nvCxnSpPr>
        <p:spPr>
          <a:xfrm rot="-5400000">
            <a:off x="209758" y="6224796"/>
            <a:ext cx="647283" cy="1587"/>
          </a:xfrm>
          <a:prstGeom prst="straightConnector1">
            <a:avLst/>
          </a:prstGeom>
          <a:noFill/>
          <a:ln w="762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6094" name="Shape 6094"/>
          <p:cNvCxnSpPr/>
          <p:nvPr/>
        </p:nvCxnSpPr>
        <p:spPr>
          <a:xfrm rot="5400000">
            <a:off x="2122739" y="6211490"/>
            <a:ext cx="689768" cy="1587"/>
          </a:xfrm>
          <a:prstGeom prst="straightConnector1">
            <a:avLst/>
          </a:prstGeom>
          <a:noFill/>
          <a:ln w="762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6095" name="Shape 609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flipH="1">
            <a:off x="2747604" y="4665669"/>
            <a:ext cx="605195" cy="60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6" name="Shape 6096"/>
          <p:cNvPicPr preferRelativeResize="0"/>
          <p:nvPr/>
        </p:nvPicPr>
        <p:blipFill rotWithShape="1">
          <a:blip r:embed="rId21">
            <a:alphaModFix/>
          </a:blip>
          <a:srcRect r="45584"/>
          <a:stretch/>
        </p:blipFill>
        <p:spPr>
          <a:xfrm>
            <a:off x="2455306" y="4572000"/>
            <a:ext cx="400780" cy="716229"/>
          </a:xfrm>
          <a:prstGeom prst="rect">
            <a:avLst/>
          </a:prstGeom>
          <a:noFill/>
          <a:ln>
            <a:noFill/>
          </a:ln>
        </p:spPr>
      </p:pic>
      <p:sp>
        <p:nvSpPr>
          <p:cNvPr id="6097" name="Shape 6097"/>
          <p:cNvSpPr/>
          <p:nvPr/>
        </p:nvSpPr>
        <p:spPr>
          <a:xfrm>
            <a:off x="2330450" y="4626625"/>
            <a:ext cx="733082" cy="644238"/>
          </a:xfrm>
          <a:prstGeom prst="ellipse">
            <a:avLst/>
          </a:prstGeom>
          <a:noFill/>
          <a:ln w="57150" cap="flat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98" name="Shape 6098"/>
          <p:cNvCxnSpPr/>
          <p:nvPr/>
        </p:nvCxnSpPr>
        <p:spPr>
          <a:xfrm rot="5400000">
            <a:off x="7615763" y="2282558"/>
            <a:ext cx="313271" cy="158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9" name="Shape 6099"/>
          <p:cNvCxnSpPr/>
          <p:nvPr/>
        </p:nvCxnSpPr>
        <p:spPr>
          <a:xfrm rot="10800000" flipH="1">
            <a:off x="7773193" y="2125922"/>
            <a:ext cx="608806" cy="31406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0" name="Shape 6100"/>
          <p:cNvCxnSpPr/>
          <p:nvPr/>
        </p:nvCxnSpPr>
        <p:spPr>
          <a:xfrm rot="5400000">
            <a:off x="8271538" y="2015460"/>
            <a:ext cx="220922" cy="158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1" name="Shape 6101"/>
          <p:cNvCxnSpPr/>
          <p:nvPr/>
        </p:nvCxnSpPr>
        <p:spPr>
          <a:xfrm rot="10800000" flipH="1">
            <a:off x="8077200" y="2209799"/>
            <a:ext cx="457200" cy="28098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177322" y="5562600"/>
            <a:ext cx="1600199" cy="1163340"/>
          </a:xfrm>
          <a:prstGeom prst="rect">
            <a:avLst/>
          </a:prstGeom>
          <a:solidFill>
            <a:srgbClr val="008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177322" y="2854919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600" b="1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749" name="Shape 74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Shape 7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 de inicio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5" name="Shape 7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756" name="Shape 756"/>
          <p:cNvSpPr/>
          <p:nvPr/>
        </p:nvSpPr>
        <p:spPr>
          <a:xfrm>
            <a:off x="177322" y="4170660"/>
            <a:ext cx="1600199" cy="1163340"/>
          </a:xfrm>
          <a:prstGeom prst="rect">
            <a:avLst/>
          </a:prstGeom>
          <a:solidFill>
            <a:srgbClr val="01E7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desayuno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almuerzo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comidas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 hambre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 sed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bebidas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rápida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bocadillo/postre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Salsas/ingredientes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de cocinar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con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Conversar de comida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favorita</a:t>
            </a:r>
          </a:p>
        </p:txBody>
      </p:sp>
      <p:pic>
        <p:nvPicPr>
          <p:cNvPr id="773" name="Shape 7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verduras</a:t>
            </a:r>
          </a:p>
        </p:txBody>
      </p:sp>
      <p:pic>
        <p:nvPicPr>
          <p:cNvPr id="776" name="Shape 7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5750" y="17526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Shape 7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91200" y="1689100"/>
            <a:ext cx="1130299" cy="1130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9" name="Shape 779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780" name="Shape 780"/>
            <p:cNvSpPr/>
            <p:nvPr/>
          </p:nvSpPr>
          <p:spPr>
            <a:xfrm>
              <a:off x="7340121" y="1503659"/>
              <a:ext cx="1600199" cy="1163340"/>
            </a:xfrm>
            <a:prstGeom prst="foldedCorner">
              <a:avLst>
                <a:gd name="adj" fmla="val 16667"/>
              </a:avLst>
            </a:prstGeom>
            <a:solidFill>
              <a:srgbClr val="FFFF00"/>
            </a:solidFill>
            <a:ln w="762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7340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carne y pescado</a:t>
              </a:r>
            </a:p>
          </p:txBody>
        </p:sp>
        <p:pic>
          <p:nvPicPr>
            <p:cNvPr id="782" name="Shape 7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600692" y="1752600"/>
              <a:ext cx="857508" cy="857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Shape 78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280400" y="2159000"/>
              <a:ext cx="508000" cy="50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4" name="Shape 78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62200" y="320804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91000" y="31242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51241" y="3075981"/>
            <a:ext cx="886419" cy="88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70800" y="3075981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58828" y="4455167"/>
            <a:ext cx="878832" cy="87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35807" y="4661614"/>
            <a:ext cx="672385" cy="67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03650" y="4478437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48200" y="444765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067582" y="4505982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4296" y="4478437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Shape 79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867400" y="5715000"/>
            <a:ext cx="1007646" cy="10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Shape 79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696200" y="5857457"/>
            <a:ext cx="876855" cy="87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54454" y="3124200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54454" y="44196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26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algunos</a:t>
            </a:r>
          </a:p>
        </p:txBody>
      </p:sp>
      <p:pic>
        <p:nvPicPr>
          <p:cNvPr id="803" name="Shape 80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w="381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Shape 805"/>
          <p:cNvSpPr txBox="1"/>
          <p:nvPr/>
        </p:nvSpPr>
        <p:spPr>
          <a:xfrm>
            <a:off x="9372600" y="16002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6" name="Shape 6106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9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07" name="Shape 6107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8" name="Shape 6108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9" name="Shape 6109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0" name="Shape 6110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1" name="Shape 6111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2" name="Shape 6112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3" name="Shape 6113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4" name="Shape 6114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5" name="Shape 6115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6116" name="Shape 6116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0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7" name="Shape 6117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8" name="Shape 6118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9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9" name="Shape 611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600" b="1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20" name="Shape 612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121" name="Shape 612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2" name="Shape 612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123" name="Shape 6123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6124" name="Shape 612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125" name="Shape 6125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pictures</a:t>
            </a:r>
          </a:p>
        </p:txBody>
      </p:sp>
      <p:sp>
        <p:nvSpPr>
          <p:cNvPr id="6126" name="Shape 612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player</a:t>
            </a:r>
          </a:p>
        </p:txBody>
      </p:sp>
      <p:sp>
        <p:nvSpPr>
          <p:cNvPr id="6127" name="Shape 612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</a:t>
            </a:r>
          </a:p>
        </p:txBody>
      </p:sp>
      <p:pic>
        <p:nvPicPr>
          <p:cNvPr id="6128" name="Shape 6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9" name="Shape 6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130" name="Shape 6130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6131" name="Shape 6131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32" name="Shape 6132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Phone</a:t>
            </a:r>
          </a:p>
        </p:txBody>
      </p:sp>
      <p:pic>
        <p:nvPicPr>
          <p:cNvPr id="6133" name="Shape 6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sp>
        <p:nvSpPr>
          <p:cNvPr id="6134" name="Shape 613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ABF8E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5" name="Shape 613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6136" name="Shape 6136"/>
          <p:cNvPicPr preferRelativeResize="0"/>
          <p:nvPr/>
        </p:nvPicPr>
        <p:blipFill rotWithShape="1">
          <a:blip r:embed="rId7">
            <a:alphaModFix/>
          </a:blip>
          <a:srcRect l="18848" t="30771" r="23729" b="32386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7" name="Shape 61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6138" name="Shape 613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9" name="Shape 613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0" name="Shape 6140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141" name="Shape 6141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142" name="Shape 614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6143" name="Shape 614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DVD</a:t>
            </a:r>
          </a:p>
        </p:txBody>
      </p:sp>
      <p:sp>
        <p:nvSpPr>
          <p:cNvPr id="6144" name="Shape 6144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pic>
        <p:nvPicPr>
          <p:cNvPr id="6145" name="Shape 614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38400" y="3193474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Shape 61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943600" y="178065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Shape 61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Shape 6148"/>
          <p:cNvPicPr preferRelativeResize="0"/>
          <p:nvPr/>
        </p:nvPicPr>
        <p:blipFill rotWithShape="1">
          <a:blip r:embed="rId12">
            <a:alphaModFix/>
          </a:blip>
          <a:srcRect r="1563" b="41917"/>
          <a:stretch/>
        </p:blipFill>
        <p:spPr>
          <a:xfrm>
            <a:off x="40005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Shape 614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32050" y="1791772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Shape 615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0087" y="4450041"/>
            <a:ext cx="807758" cy="8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1" name="Shape 615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20000" y="320040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2" name="Shape 615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20000" y="4511080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3" name="Shape 6153"/>
          <p:cNvCxnSpPr/>
          <p:nvPr/>
        </p:nvCxnSpPr>
        <p:spPr>
          <a:xfrm rot="-5400000">
            <a:off x="8204755" y="3536373"/>
            <a:ext cx="685799" cy="158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6154" name="Shape 6154"/>
          <p:cNvCxnSpPr/>
          <p:nvPr/>
        </p:nvCxnSpPr>
        <p:spPr>
          <a:xfrm rot="5400000">
            <a:off x="8188744" y="4852330"/>
            <a:ext cx="716238" cy="317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6155" name="Shape 6155"/>
          <p:cNvPicPr preferRelativeResize="0"/>
          <p:nvPr/>
        </p:nvPicPr>
        <p:blipFill rotWithShape="1">
          <a:blip r:embed="rId16">
            <a:alphaModFix/>
          </a:blip>
          <a:srcRect r="45584"/>
          <a:stretch/>
        </p:blipFill>
        <p:spPr>
          <a:xfrm>
            <a:off x="304800" y="3039267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6" name="Shape 6156"/>
          <p:cNvPicPr preferRelativeResize="0"/>
          <p:nvPr/>
        </p:nvPicPr>
        <p:blipFill rotWithShape="1">
          <a:blip r:embed="rId17">
            <a:alphaModFix/>
          </a:blip>
          <a:srcRect l="60547" b="55056"/>
          <a:stretch/>
        </p:blipFill>
        <p:spPr>
          <a:xfrm>
            <a:off x="826242" y="3030746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6157" name="Shape 615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8" name="Shape 6158"/>
          <p:cNvSpPr/>
          <p:nvPr/>
        </p:nvSpPr>
        <p:spPr>
          <a:xfrm>
            <a:off x="3773785" y="5541387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9" name="Shape 6159"/>
          <p:cNvSpPr/>
          <p:nvPr/>
        </p:nvSpPr>
        <p:spPr>
          <a:xfrm>
            <a:off x="5548014" y="55422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0" name="Shape 6160"/>
          <p:cNvSpPr/>
          <p:nvPr/>
        </p:nvSpPr>
        <p:spPr>
          <a:xfrm>
            <a:off x="7340600" y="5541387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1" name="Shape 616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13191" y="5608550"/>
            <a:ext cx="986966" cy="101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2" name="Shape 616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095617" y="5615805"/>
            <a:ext cx="990599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3" name="Shape 616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783517" y="5661246"/>
            <a:ext cx="1138612" cy="978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8" name="Shape 6168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9" name="Shape 6169"/>
          <p:cNvSpPr/>
          <p:nvPr/>
        </p:nvSpPr>
        <p:spPr>
          <a:xfrm>
            <a:off x="3809998" y="2854919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0" name="Shape 6170"/>
          <p:cNvSpPr/>
          <p:nvPr/>
        </p:nvSpPr>
        <p:spPr>
          <a:xfrm>
            <a:off x="1981200" y="283458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1" name="Shape 617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172" name="Shape 6172"/>
          <p:cNvSpPr/>
          <p:nvPr/>
        </p:nvSpPr>
        <p:spPr>
          <a:xfrm>
            <a:off x="5600698" y="2854919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3" name="Shape 617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4" name="Shape 6174"/>
          <p:cNvSpPr/>
          <p:nvPr/>
        </p:nvSpPr>
        <p:spPr>
          <a:xfrm>
            <a:off x="3810000" y="55422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5" name="Shape 6175"/>
          <p:cNvSpPr/>
          <p:nvPr/>
        </p:nvSpPr>
        <p:spPr>
          <a:xfrm>
            <a:off x="5600698" y="55422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6" name="Shape 6176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7" name="Shape 6177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8" name="Shape 6178"/>
          <p:cNvSpPr/>
          <p:nvPr/>
        </p:nvSpPr>
        <p:spPr>
          <a:xfrm>
            <a:off x="3810000" y="1503659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9" name="Shape 6179"/>
          <p:cNvSpPr/>
          <p:nvPr/>
        </p:nvSpPr>
        <p:spPr>
          <a:xfrm>
            <a:off x="3810000" y="41706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0" name="Shape 6180"/>
          <p:cNvSpPr/>
          <p:nvPr/>
        </p:nvSpPr>
        <p:spPr>
          <a:xfrm>
            <a:off x="5601176" y="1503659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1" name="Shape 618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2" name="Shape 618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183" name="Shape 618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4" name="Shape 618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185" name="Shape 618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186" name="Shape 618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187" name="Shape 6187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6188" name="Shape 6188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189" name="Shape 6189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190" name="Shape 6190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191" name="Shape 6191"/>
          <p:cNvSpPr txBox="1"/>
          <p:nvPr/>
        </p:nvSpPr>
        <p:spPr>
          <a:xfrm>
            <a:off x="38099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6192" name="Shape 6192"/>
          <p:cNvSpPr txBox="1"/>
          <p:nvPr/>
        </p:nvSpPr>
        <p:spPr>
          <a:xfrm>
            <a:off x="56006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6193" name="Shape 6193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6194" name="Shape 6194"/>
          <p:cNvSpPr txBox="1"/>
          <p:nvPr/>
        </p:nvSpPr>
        <p:spPr>
          <a:xfrm>
            <a:off x="3809521" y="425121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6195" name="Shape 6195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6196" name="Shape 6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7" name="Shape 61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8" name="Shape 6198"/>
          <p:cNvSpPr/>
          <p:nvPr/>
        </p:nvSpPr>
        <p:spPr>
          <a:xfrm>
            <a:off x="5601176" y="41706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199" name="Shape 6199"/>
          <p:cNvSpPr txBox="1"/>
          <p:nvPr/>
        </p:nvSpPr>
        <p:spPr>
          <a:xfrm>
            <a:off x="5600698" y="432306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6200" name="Shape 620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01" name="Shape 6201"/>
          <p:cNvSpPr/>
          <p:nvPr/>
        </p:nvSpPr>
        <p:spPr>
          <a:xfrm>
            <a:off x="152878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2" name="Shape 6202"/>
          <p:cNvSpPr/>
          <p:nvPr/>
        </p:nvSpPr>
        <p:spPr>
          <a:xfrm>
            <a:off x="152878" y="419858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3" name="Shape 6203"/>
          <p:cNvSpPr txBox="1"/>
          <p:nvPr/>
        </p:nvSpPr>
        <p:spPr>
          <a:xfrm>
            <a:off x="152878" y="419858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Up</a:t>
            </a:r>
          </a:p>
        </p:txBody>
      </p:sp>
      <p:sp>
        <p:nvSpPr>
          <p:cNvPr id="6204" name="Shape 6204"/>
          <p:cNvSpPr txBox="1"/>
          <p:nvPr/>
        </p:nvSpPr>
        <p:spPr>
          <a:xfrm>
            <a:off x="152400" y="5521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Down</a:t>
            </a:r>
          </a:p>
        </p:txBody>
      </p:sp>
      <p:pic>
        <p:nvPicPr>
          <p:cNvPr id="6205" name="Shape 620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277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6" name="Shape 62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277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7" name="Shape 6207"/>
          <p:cNvCxnSpPr/>
          <p:nvPr/>
        </p:nvCxnSpPr>
        <p:spPr>
          <a:xfrm rot="-5400000">
            <a:off x="1017034" y="4887634"/>
            <a:ext cx="685799" cy="158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6208" name="Shape 6208"/>
          <p:cNvCxnSpPr/>
          <p:nvPr/>
        </p:nvCxnSpPr>
        <p:spPr>
          <a:xfrm rot="5400000">
            <a:off x="1001022" y="6203591"/>
            <a:ext cx="716238" cy="317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6209" name="Shape 62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96199" y="1965265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6210" name="Shape 6210"/>
          <p:cNvSpPr txBox="1"/>
          <p:nvPr/>
        </p:nvSpPr>
        <p:spPr>
          <a:xfrm>
            <a:off x="7391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on/off</a:t>
            </a:r>
          </a:p>
        </p:txBody>
      </p:sp>
      <p:pic>
        <p:nvPicPr>
          <p:cNvPr id="6211" name="Shape 62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38399" y="5943600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6212" name="Shape 6212"/>
          <p:cNvSpPr txBox="1"/>
          <p:nvPr/>
        </p:nvSpPr>
        <p:spPr>
          <a:xfrm>
            <a:off x="1981200" y="554412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13" name="Shape 6213"/>
          <p:cNvSpPr/>
          <p:nvPr/>
        </p:nvSpPr>
        <p:spPr>
          <a:xfrm>
            <a:off x="152400" y="283458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4" name="Shape 6214"/>
          <p:cNvSpPr/>
          <p:nvPr/>
        </p:nvSpPr>
        <p:spPr>
          <a:xfrm>
            <a:off x="7391400" y="41706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5" name="Shape 6215"/>
          <p:cNvSpPr/>
          <p:nvPr/>
        </p:nvSpPr>
        <p:spPr>
          <a:xfrm>
            <a:off x="7391400" y="283458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6" name="Shape 6216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1" name="Shape 6221"/>
          <p:cNvSpPr/>
          <p:nvPr/>
        </p:nvSpPr>
        <p:spPr>
          <a:xfrm>
            <a:off x="7391400" y="281940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2" name="Shape 6222"/>
          <p:cNvSpPr/>
          <p:nvPr/>
        </p:nvSpPr>
        <p:spPr>
          <a:xfrm>
            <a:off x="7380053" y="41706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3" name="Shape 6223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4" name="Shape 6224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5" name="Shape 6225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6" name="Shape 62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7" name="Shape 62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228" name="Shape 62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9" name="Shape 62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230" name="Shape 623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231" name="Shape 62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232" name="Shape 6232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233" name="Shape 6233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234" name="Shape 6234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235" name="Shape 6235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6236" name="Shape 6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7" name="Shape 62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8" name="Shape 6238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39" name="Shape 6239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0" name="Shape 6240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1" name="Shape 6241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2" name="Shape 6242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Up</a:t>
            </a:r>
          </a:p>
        </p:txBody>
      </p:sp>
      <p:sp>
        <p:nvSpPr>
          <p:cNvPr id="6243" name="Shape 6243"/>
          <p:cNvSpPr txBox="1"/>
          <p:nvPr/>
        </p:nvSpPr>
        <p:spPr>
          <a:xfrm>
            <a:off x="152401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Down</a:t>
            </a:r>
          </a:p>
        </p:txBody>
      </p:sp>
      <p:pic>
        <p:nvPicPr>
          <p:cNvPr id="6244" name="Shape 62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5" name="Shape 62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6" name="Shape 6246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6247" name="Shape 6247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6248" name="Shape 62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249" name="Shape 6249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50" name="Shape 6250"/>
          <p:cNvSpPr txBox="1"/>
          <p:nvPr/>
        </p:nvSpPr>
        <p:spPr>
          <a:xfrm>
            <a:off x="73914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251" name="Shape 6251"/>
          <p:cNvSpPr/>
          <p:nvPr/>
        </p:nvSpPr>
        <p:spPr>
          <a:xfrm rot="5400000">
            <a:off x="7783600" y="1741399"/>
            <a:ext cx="826852" cy="849252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2" name="Shape 6252"/>
          <p:cNvSpPr/>
          <p:nvPr/>
        </p:nvSpPr>
        <p:spPr>
          <a:xfrm>
            <a:off x="6019798" y="5887739"/>
            <a:ext cx="787400" cy="76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w="120000" h="120000" fill="darken" extrusionOk="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w="120000" h="120000" fill="none" extrusionOk="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3" name="Shape 6253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254" name="Shape 6254"/>
          <p:cNvSpPr txBox="1"/>
          <p:nvPr/>
        </p:nvSpPr>
        <p:spPr>
          <a:xfrm>
            <a:off x="7391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255" name="Shape 6255"/>
          <p:cNvSpPr/>
          <p:nvPr/>
        </p:nvSpPr>
        <p:spPr>
          <a:xfrm>
            <a:off x="7772400" y="5867400"/>
            <a:ext cx="775256" cy="76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w="120000" h="120000" fill="darken" extrusionOk="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w="120000" h="120000" fill="none" extrusionOk="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6" name="Shape 6256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7" name="Shape 6257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Albums</a:t>
            </a:r>
          </a:p>
        </p:txBody>
      </p:sp>
      <p:sp>
        <p:nvSpPr>
          <p:cNvPr id="6258" name="Shape 6258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9" name="Shape 6259"/>
          <p:cNvCxnSpPr/>
          <p:nvPr/>
        </p:nvCxnSpPr>
        <p:spPr>
          <a:xfrm>
            <a:off x="4038600" y="6019800"/>
            <a:ext cx="1066799" cy="436800"/>
          </a:xfrm>
          <a:prstGeom prst="curvedConnector3">
            <a:avLst>
              <a:gd name="adj1" fmla="val 50000"/>
            </a:avLst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6260" name="Shape 6260"/>
          <p:cNvCxnSpPr/>
          <p:nvPr/>
        </p:nvCxnSpPr>
        <p:spPr>
          <a:xfrm rot="10800000" flipH="1">
            <a:off x="4038600" y="6019860"/>
            <a:ext cx="1066799" cy="436800"/>
          </a:xfrm>
          <a:prstGeom prst="curvedConnector3">
            <a:avLst>
              <a:gd name="adj1" fmla="val 50000"/>
            </a:avLst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6261" name="Shape 626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shuffle</a:t>
            </a:r>
          </a:p>
        </p:txBody>
      </p:sp>
      <p:sp>
        <p:nvSpPr>
          <p:cNvPr id="6262" name="Shape 6262"/>
          <p:cNvSpPr/>
          <p:nvPr/>
        </p:nvSpPr>
        <p:spPr>
          <a:xfrm>
            <a:off x="1956277" y="1503659"/>
            <a:ext cx="5206522" cy="3830340"/>
          </a:xfrm>
          <a:prstGeom prst="rect">
            <a:avLst/>
          </a:prstGeom>
          <a:noFill/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3" name="Shape 62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1" y="3124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4" name="Shape 62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060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Shape 6269"/>
          <p:cNvSpPr/>
          <p:nvPr/>
        </p:nvSpPr>
        <p:spPr>
          <a:xfrm>
            <a:off x="3771900" y="5563314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0" name="Shape 6270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1" name="Shape 6271"/>
          <p:cNvSpPr/>
          <p:nvPr/>
        </p:nvSpPr>
        <p:spPr>
          <a:xfrm>
            <a:off x="7315200" y="556260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2" name="Shape 62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3" name="Shape 62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274" name="Shape 62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5" name="Shape 62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276" name="Shape 627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277" name="Shape 62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278" name="Shape 6278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279" name="Shape 6279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280" name="Shape 6280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281" name="Shape 6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2" name="Shape 62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3" name="Shape 6283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84" name="Shape 6284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5" name="Shape 628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6" name="Shape 6286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7" name="Shape 6287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288" name="Shape 6288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pic>
        <p:nvPicPr>
          <p:cNvPr id="6289" name="Shape 62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0" name="Shape 62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1" name="Shape 6291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6292" name="Shape 6292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6293" name="Shape 62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294" name="Shape 6294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95" name="Shape 6295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296" name="Shape 6296"/>
          <p:cNvSpPr/>
          <p:nvPr/>
        </p:nvSpPr>
        <p:spPr>
          <a:xfrm rot="5400000">
            <a:off x="4164100" y="5856199"/>
            <a:ext cx="826852" cy="849252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7" name="Shape 6297"/>
          <p:cNvSpPr/>
          <p:nvPr/>
        </p:nvSpPr>
        <p:spPr>
          <a:xfrm>
            <a:off x="6019798" y="5887739"/>
            <a:ext cx="787400" cy="76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w="120000" h="120000" fill="darken" extrusionOk="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w="120000" h="120000" fill="none" extrusionOk="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8" name="Shape 6298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299" name="Shape 6299"/>
          <p:cNvSpPr txBox="1"/>
          <p:nvPr/>
        </p:nvSpPr>
        <p:spPr>
          <a:xfrm>
            <a:off x="73152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300" name="Shape 6300"/>
          <p:cNvSpPr/>
          <p:nvPr/>
        </p:nvSpPr>
        <p:spPr>
          <a:xfrm>
            <a:off x="7696200" y="5867400"/>
            <a:ext cx="775256" cy="76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w="120000" h="120000" fill="darken" extrusionOk="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w="120000" h="120000" fill="none" extrusionOk="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1" name="Shape 6301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2" name="Shape 6302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DVD’s</a:t>
            </a:r>
          </a:p>
        </p:txBody>
      </p:sp>
      <p:sp>
        <p:nvSpPr>
          <p:cNvPr id="6303" name="Shape 6303"/>
          <p:cNvSpPr/>
          <p:nvPr/>
        </p:nvSpPr>
        <p:spPr>
          <a:xfrm>
            <a:off x="1956277" y="1503659"/>
            <a:ext cx="6984043" cy="3870920"/>
          </a:xfrm>
          <a:prstGeom prst="rect">
            <a:avLst/>
          </a:prstGeom>
          <a:noFill/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4" name="Shape 630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892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05" name="Shape 6305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0" name="Shape 6310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9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11" name="Shape 6311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2" name="Shape 6312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3" name="Shape 6313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4" name="Shape 6314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5" name="Shape 6315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6" name="Shape 6316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7" name="Shape 6317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8" name="Shape 6318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9" name="Shape 6319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0" name="Shape 6320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1" name="Shape 6321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2" name="Shape 6322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3" name="Shape 6323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6324" name="Shape 6324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5" name="Shape 6325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6" name="Shape 632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9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27" name="Shape 6327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600" b="1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28" name="Shape 632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329" name="Shape 632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0" name="Shape 633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331" name="Shape 633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6332" name="Shape 63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333" name="Shape 6333"/>
          <p:cNvSpPr txBox="1"/>
          <p:nvPr/>
        </p:nvSpPr>
        <p:spPr>
          <a:xfrm>
            <a:off x="1981200" y="1502945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Would you like to see my photos?</a:t>
            </a:r>
          </a:p>
        </p:txBody>
      </p:sp>
      <p:sp>
        <p:nvSpPr>
          <p:cNvPr id="6334" name="Shape 633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2</a:t>
            </a:r>
          </a:p>
        </p:txBody>
      </p:sp>
      <p:sp>
        <p:nvSpPr>
          <p:cNvPr id="6335" name="Shape 633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4</a:t>
            </a:r>
          </a:p>
        </p:txBody>
      </p:sp>
      <p:pic>
        <p:nvPicPr>
          <p:cNvPr id="6336" name="Shape 6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7" name="Shape 6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8" name="Shape 6338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39" name="Shape 6339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</a:t>
            </a:r>
          </a:p>
        </p:txBody>
      </p:sp>
      <p:sp>
        <p:nvSpPr>
          <p:cNvPr id="6340" name="Shape 6340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1" name="Shape 6341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14</a:t>
            </a:r>
          </a:p>
        </p:txBody>
      </p:sp>
      <p:sp>
        <p:nvSpPr>
          <p:cNvPr id="6342" name="Shape 6342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343" name="Shape 634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344" name="Shape 634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6</a:t>
            </a:r>
          </a:p>
        </p:txBody>
      </p:sp>
      <p:sp>
        <p:nvSpPr>
          <p:cNvPr id="6345" name="Shape 634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5</a:t>
            </a:r>
          </a:p>
        </p:txBody>
      </p:sp>
      <p:sp>
        <p:nvSpPr>
          <p:cNvPr id="6346" name="Shape 6346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9</a:t>
            </a:r>
          </a:p>
        </p:txBody>
      </p:sp>
      <p:pic>
        <p:nvPicPr>
          <p:cNvPr id="6347" name="Shape 63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1905000"/>
            <a:ext cx="76834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8" name="Shape 6348"/>
          <p:cNvSpPr/>
          <p:nvPr/>
        </p:nvSpPr>
        <p:spPr>
          <a:xfrm>
            <a:off x="7340600" y="41706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9" name="Shape 6349"/>
          <p:cNvSpPr/>
          <p:nvPr/>
        </p:nvSpPr>
        <p:spPr>
          <a:xfrm>
            <a:off x="7340600" y="284733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0" name="Shape 635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17</a:t>
            </a:r>
          </a:p>
        </p:txBody>
      </p:sp>
      <p:sp>
        <p:nvSpPr>
          <p:cNvPr id="6351" name="Shape 635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16</a:t>
            </a:r>
          </a:p>
        </p:txBody>
      </p:sp>
      <p:sp>
        <p:nvSpPr>
          <p:cNvPr id="6352" name="Shape 635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15</a:t>
            </a:r>
          </a:p>
        </p:txBody>
      </p:sp>
      <p:sp>
        <p:nvSpPr>
          <p:cNvPr id="6353" name="Shape 6353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10</a:t>
            </a:r>
          </a:p>
        </p:txBody>
      </p:sp>
      <p:sp>
        <p:nvSpPr>
          <p:cNvPr id="6354" name="Shape 635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11</a:t>
            </a:r>
          </a:p>
        </p:txBody>
      </p:sp>
      <p:sp>
        <p:nvSpPr>
          <p:cNvPr id="6355" name="Shape 635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12</a:t>
            </a:r>
          </a:p>
        </p:txBody>
      </p:sp>
      <p:sp>
        <p:nvSpPr>
          <p:cNvPr id="6356" name="Shape 635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13</a:t>
            </a:r>
          </a:p>
        </p:txBody>
      </p:sp>
      <p:sp>
        <p:nvSpPr>
          <p:cNvPr id="6357" name="Shape 6357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8</a:t>
            </a:r>
          </a:p>
        </p:txBody>
      </p:sp>
      <p:sp>
        <p:nvSpPr>
          <p:cNvPr id="6358" name="Shape 6358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7</a:t>
            </a:r>
          </a:p>
        </p:txBody>
      </p:sp>
      <p:sp>
        <p:nvSpPr>
          <p:cNvPr id="6359" name="Shape 6359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3</a:t>
            </a:r>
          </a:p>
        </p:txBody>
      </p:sp>
      <p:sp>
        <p:nvSpPr>
          <p:cNvPr id="6360" name="Shape 6360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18</a:t>
            </a:r>
          </a:p>
        </p:txBody>
      </p:sp>
      <p:sp>
        <p:nvSpPr>
          <p:cNvPr id="6361" name="Shape 6361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6" name="Shape 6366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7" name="Shape 636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8" name="Shape 636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369" name="Shape 636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0" name="Shape 637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371" name="Shape 637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372" name="Shape 637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373" name="Shape 6373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374" name="Shape 6374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375" name="Shape 6375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376" name="Shape 6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7" name="Shape 63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8" name="Shape 6378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79" name="Shape 6379"/>
          <p:cNvSpPr/>
          <p:nvPr/>
        </p:nvSpPr>
        <p:spPr>
          <a:xfrm>
            <a:off x="152402" y="4211239"/>
            <a:ext cx="1600199" cy="1163340"/>
          </a:xfrm>
          <a:prstGeom prst="rect">
            <a:avLst/>
          </a:prstGeom>
          <a:solidFill>
            <a:srgbClr val="3366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0" name="Shape 6380"/>
          <p:cNvSpPr/>
          <p:nvPr/>
        </p:nvSpPr>
        <p:spPr>
          <a:xfrm>
            <a:off x="609600" y="4536380"/>
            <a:ext cx="787400" cy="76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w="120000" h="120000" fill="darken" extrusionOk="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w="120000" h="120000" fill="none" extrusionOk="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1" name="Shape 6381"/>
          <p:cNvSpPr txBox="1"/>
          <p:nvPr/>
        </p:nvSpPr>
        <p:spPr>
          <a:xfrm>
            <a:off x="152401" y="421123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photo</a:t>
            </a:r>
          </a:p>
        </p:txBody>
      </p:sp>
      <p:sp>
        <p:nvSpPr>
          <p:cNvPr id="6382" name="Shape 6382"/>
          <p:cNvSpPr txBox="1"/>
          <p:nvPr/>
        </p:nvSpPr>
        <p:spPr>
          <a:xfrm>
            <a:off x="152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photo</a:t>
            </a:r>
          </a:p>
        </p:txBody>
      </p:sp>
      <p:sp>
        <p:nvSpPr>
          <p:cNvPr id="6383" name="Shape 6383"/>
          <p:cNvSpPr/>
          <p:nvPr/>
        </p:nvSpPr>
        <p:spPr>
          <a:xfrm>
            <a:off x="533400" y="5867400"/>
            <a:ext cx="775256" cy="76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w="120000" h="120000" fill="darken" extrusionOk="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w="120000" h="120000" fill="none" extrusionOk="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w="381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4" name="Shape 6384"/>
          <p:cNvSpPr/>
          <p:nvPr/>
        </p:nvSpPr>
        <p:spPr>
          <a:xfrm>
            <a:off x="1956277" y="1503659"/>
            <a:ext cx="6984043" cy="5222279"/>
          </a:xfrm>
          <a:prstGeom prst="rect">
            <a:avLst/>
          </a:prstGeom>
          <a:noFill/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5" name="Shape 6385"/>
          <p:cNvSpPr/>
          <p:nvPr/>
        </p:nvSpPr>
        <p:spPr>
          <a:xfrm>
            <a:off x="152402" y="284733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6" name="Shape 6386"/>
          <p:cNvSpPr txBox="1"/>
          <p:nvPr/>
        </p:nvSpPr>
        <p:spPr>
          <a:xfrm>
            <a:off x="152402" y="284733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 this pic</a:t>
            </a:r>
          </a:p>
        </p:txBody>
      </p:sp>
      <p:sp>
        <p:nvSpPr>
          <p:cNvPr id="6387" name="Shape 6387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2" name="Shape 6392"/>
          <p:cNvSpPr/>
          <p:nvPr/>
        </p:nvSpPr>
        <p:spPr>
          <a:xfrm>
            <a:off x="3771900" y="4186048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3" name="Shape 6393"/>
          <p:cNvSpPr/>
          <p:nvPr/>
        </p:nvSpPr>
        <p:spPr>
          <a:xfrm>
            <a:off x="7340600" y="4191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4" name="Shape 6394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5" name="Shape 6395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6" name="Shape 6396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7" name="Shape 6397"/>
          <p:cNvSpPr/>
          <p:nvPr/>
        </p:nvSpPr>
        <p:spPr>
          <a:xfrm>
            <a:off x="3772378" y="1511598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8" name="Shape 639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9" name="Shape 639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0" name="Shape 640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1" name="Shape 6401"/>
          <p:cNvSpPr/>
          <p:nvPr/>
        </p:nvSpPr>
        <p:spPr>
          <a:xfrm>
            <a:off x="73406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2" name="Shape 640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3" name="Shape 640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4" name="Shape 640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5" name="Shape 640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6" name="Shape 640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7" name="Shape 640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8" name="Shape 640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9" name="Shape 640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0" name="Shape 641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1" name="Shape 641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412" name="Shape 641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3" name="Shape 641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414" name="Shape 641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415" name="Shape 641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416" name="Shape 641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outside</a:t>
            </a:r>
          </a:p>
        </p:txBody>
      </p:sp>
      <p:sp>
        <p:nvSpPr>
          <p:cNvPr id="6417" name="Shape 6417"/>
          <p:cNvSpPr txBox="1"/>
          <p:nvPr/>
        </p:nvSpPr>
        <p:spPr>
          <a:xfrm>
            <a:off x="152401" y="2862590"/>
            <a:ext cx="1600199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do something else</a:t>
            </a:r>
          </a:p>
        </p:txBody>
      </p:sp>
      <p:sp>
        <p:nvSpPr>
          <p:cNvPr id="6418" name="Shape 641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sit down</a:t>
            </a:r>
          </a:p>
        </p:txBody>
      </p:sp>
      <p:sp>
        <p:nvSpPr>
          <p:cNvPr id="6419" name="Shape 641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stand up</a:t>
            </a:r>
          </a:p>
        </p:txBody>
      </p:sp>
      <p:sp>
        <p:nvSpPr>
          <p:cNvPr id="6420" name="Shape 6420"/>
          <p:cNvSpPr txBox="1"/>
          <p:nvPr/>
        </p:nvSpPr>
        <p:spPr>
          <a:xfrm>
            <a:off x="1981200" y="29234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watch something</a:t>
            </a:r>
          </a:p>
        </p:txBody>
      </p:sp>
      <p:sp>
        <p:nvSpPr>
          <p:cNvPr id="6421" name="Shape 6421"/>
          <p:cNvSpPr txBox="1"/>
          <p:nvPr/>
        </p:nvSpPr>
        <p:spPr>
          <a:xfrm>
            <a:off x="3772378" y="4186048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swimming</a:t>
            </a:r>
          </a:p>
        </p:txBody>
      </p:sp>
      <p:sp>
        <p:nvSpPr>
          <p:cNvPr id="6422" name="Shape 642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play</a:t>
            </a:r>
          </a:p>
        </p:txBody>
      </p:sp>
      <p:sp>
        <p:nvSpPr>
          <p:cNvPr id="6423" name="Shape 6423"/>
          <p:cNvSpPr txBox="1"/>
          <p:nvPr/>
        </p:nvSpPr>
        <p:spPr>
          <a:xfrm>
            <a:off x="7328614" y="421880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cook something </a:t>
            </a:r>
          </a:p>
        </p:txBody>
      </p:sp>
      <p:sp>
        <p:nvSpPr>
          <p:cNvPr id="6424" name="Shape 6424"/>
          <p:cNvSpPr txBox="1"/>
          <p:nvPr/>
        </p:nvSpPr>
        <p:spPr>
          <a:xfrm>
            <a:off x="1981200" y="41910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listen to something</a:t>
            </a:r>
          </a:p>
        </p:txBody>
      </p:sp>
      <p:sp>
        <p:nvSpPr>
          <p:cNvPr id="6425" name="Shape 6425"/>
          <p:cNvSpPr txBox="1"/>
          <p:nvPr/>
        </p:nvSpPr>
        <p:spPr>
          <a:xfrm>
            <a:off x="73152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home</a:t>
            </a:r>
          </a:p>
        </p:txBody>
      </p:sp>
      <p:sp>
        <p:nvSpPr>
          <p:cNvPr id="6426" name="Shape 6426"/>
          <p:cNvSpPr txBox="1"/>
          <p:nvPr/>
        </p:nvSpPr>
        <p:spPr>
          <a:xfrm>
            <a:off x="37719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call someone</a:t>
            </a:r>
          </a:p>
        </p:txBody>
      </p:sp>
      <p:sp>
        <p:nvSpPr>
          <p:cNvPr id="6427" name="Shape 642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28" name="Shape 6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9" name="Shape 64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0" name="Shape 6430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431" name="Shape 6431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have a go</a:t>
            </a:r>
          </a:p>
        </p:txBody>
      </p:sp>
      <p:sp>
        <p:nvSpPr>
          <p:cNvPr id="6432" name="Shape 6432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 w="9525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3" name="Shape 6433"/>
          <p:cNvCxnSpPr/>
          <p:nvPr/>
        </p:nvCxnSpPr>
        <p:spPr>
          <a:xfrm rot="10800000" flipH="1">
            <a:off x="6324600" y="3733800"/>
            <a:ext cx="533399" cy="27266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4" name="Shape 6434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5" name="Shape 6435"/>
          <p:cNvCxnSpPr/>
          <p:nvPr/>
        </p:nvCxnSpPr>
        <p:spPr>
          <a:xfrm rot="5400000" flipH="1">
            <a:off x="6134895" y="3390106"/>
            <a:ext cx="381000" cy="1587"/>
          </a:xfrm>
          <a:prstGeom prst="straightConnector1">
            <a:avLst/>
          </a:prstGeom>
          <a:noFill/>
          <a:ln w="76200" cap="flat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36" name="Shape 64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7" name="Shape 64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8" name="Shape 64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9" name="Shape 6439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6440" name="Shape 6440"/>
          <p:cNvPicPr preferRelativeResize="0"/>
          <p:nvPr/>
        </p:nvPicPr>
        <p:blipFill rotWithShape="1">
          <a:blip r:embed="rId9">
            <a:alphaModFix/>
          </a:blip>
          <a:srcRect r="39063" b="23729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1" name="Shape 6441"/>
          <p:cNvPicPr preferRelativeResize="0"/>
          <p:nvPr/>
        </p:nvPicPr>
        <p:blipFill rotWithShape="1">
          <a:blip r:embed="rId10">
            <a:alphaModFix/>
          </a:blip>
          <a:srcRect r="47764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2" name="Shape 6442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w="76200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43" name="Shape 64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0800000">
            <a:off x="5724425" y="3183817"/>
            <a:ext cx="904974" cy="9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44" name="Shape 644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ABF8E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5" name="Shape 644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6446" name="Shape 6446"/>
          <p:cNvPicPr preferRelativeResize="0"/>
          <p:nvPr/>
        </p:nvPicPr>
        <p:blipFill rotWithShape="1">
          <a:blip r:embed="rId12">
            <a:alphaModFix/>
          </a:blip>
          <a:srcRect l="18848" t="30771" r="23729" b="32386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7" name="Shape 644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8" name="Shape 644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17763" y="4475162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9" name="Shape 644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31150" y="58801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0" name="Shape 645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1" name="Shape 645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77735" y="3183816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2" name="Shape 645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2401" y="3053059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3" name="Shape 645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6414" y="331023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4" name="Shape 645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387619" y="1811436"/>
            <a:ext cx="825499" cy="825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5" name="Shape 6455"/>
          <p:cNvGrpSpPr/>
          <p:nvPr/>
        </p:nvGrpSpPr>
        <p:grpSpPr>
          <a:xfrm>
            <a:off x="3747213" y="4540926"/>
            <a:ext cx="900986" cy="748585"/>
            <a:chOff x="2374941" y="4509214"/>
            <a:chExt cx="900986" cy="748585"/>
          </a:xfrm>
        </p:grpSpPr>
        <p:pic>
          <p:nvPicPr>
            <p:cNvPr id="6456" name="Shape 6456"/>
            <p:cNvPicPr preferRelativeResize="0"/>
            <p:nvPr/>
          </p:nvPicPr>
          <p:blipFill rotWithShape="1">
            <a:blip r:embed="rId19">
              <a:alphaModFix/>
            </a:blip>
            <a:srcRect b="16915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7" name="Shape 6457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8" name="Shape 6458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9" name="Shape 6459"/>
          <p:cNvGrpSpPr/>
          <p:nvPr/>
        </p:nvGrpSpPr>
        <p:grpSpPr>
          <a:xfrm>
            <a:off x="1752600" y="1811437"/>
            <a:ext cx="900986" cy="748585"/>
            <a:chOff x="2374941" y="4509214"/>
            <a:chExt cx="900986" cy="748585"/>
          </a:xfrm>
        </p:grpSpPr>
        <p:pic>
          <p:nvPicPr>
            <p:cNvPr id="6460" name="Shape 6460"/>
            <p:cNvPicPr preferRelativeResize="0"/>
            <p:nvPr/>
          </p:nvPicPr>
          <p:blipFill rotWithShape="1">
            <a:blip r:embed="rId19">
              <a:alphaModFix/>
            </a:blip>
            <a:srcRect b="16915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1" name="Shape 6461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2" name="Shape 6462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3" name="Shape 6463"/>
          <p:cNvGrpSpPr/>
          <p:nvPr/>
        </p:nvGrpSpPr>
        <p:grpSpPr>
          <a:xfrm>
            <a:off x="6248399" y="3200400"/>
            <a:ext cx="900986" cy="748585"/>
            <a:chOff x="2374941" y="4509214"/>
            <a:chExt cx="900986" cy="748585"/>
          </a:xfrm>
        </p:grpSpPr>
        <p:pic>
          <p:nvPicPr>
            <p:cNvPr id="6464" name="Shape 6464"/>
            <p:cNvPicPr preferRelativeResize="0"/>
            <p:nvPr/>
          </p:nvPicPr>
          <p:blipFill rotWithShape="1">
            <a:blip r:embed="rId19">
              <a:alphaModFix/>
            </a:blip>
            <a:srcRect b="16915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5" name="Shape 6465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6" name="Shape 6466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7" name="Shape 6467"/>
          <p:cNvGrpSpPr/>
          <p:nvPr/>
        </p:nvGrpSpPr>
        <p:grpSpPr>
          <a:xfrm>
            <a:off x="7328613" y="5880814"/>
            <a:ext cx="900986" cy="748585"/>
            <a:chOff x="2374941" y="4509214"/>
            <a:chExt cx="900986" cy="748585"/>
          </a:xfrm>
        </p:grpSpPr>
        <p:pic>
          <p:nvPicPr>
            <p:cNvPr id="6468" name="Shape 6468"/>
            <p:cNvPicPr preferRelativeResize="0"/>
            <p:nvPr/>
          </p:nvPicPr>
          <p:blipFill rotWithShape="1">
            <a:blip r:embed="rId19">
              <a:alphaModFix/>
            </a:blip>
            <a:srcRect b="16915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9" name="Shape 6469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0" name="Shape 6470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w="9525" cap="flat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71" name="Shape 647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2" name="Shape 647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414042" y="4566442"/>
            <a:ext cx="843757" cy="843757"/>
          </a:xfrm>
          <a:prstGeom prst="rect">
            <a:avLst/>
          </a:prstGeom>
          <a:noFill/>
          <a:ln>
            <a:noFill/>
          </a:ln>
        </p:spPr>
      </p:pic>
      <p:sp>
        <p:nvSpPr>
          <p:cNvPr id="6473" name="Shape 6473"/>
          <p:cNvSpPr txBox="1"/>
          <p:nvPr/>
        </p:nvSpPr>
        <p:spPr>
          <a:xfrm>
            <a:off x="3771900" y="28926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on holiday</a:t>
            </a:r>
          </a:p>
        </p:txBody>
      </p:sp>
      <p:pic>
        <p:nvPicPr>
          <p:cNvPr id="6474" name="Shape 647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sp>
        <p:nvSpPr>
          <p:cNvPr id="6475" name="Shape 6475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Shape 6480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27B06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Shape 648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2" name="Shape 648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3" name="Shape 648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4" name="Shape 648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5" name="Shape 648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6" name="Shape 648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7" name="Shape 648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8" name="Shape 648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9" name="Shape 648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0" name="Shape 649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1" name="Shape 649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2" name="Shape 649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3" name="Shape 649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4" name="Shape 649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5" name="Shape 649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6" name="Shape 649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497" name="Shape 649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8" name="Shape 649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499" name="Shape 649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500" name="Shape 650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501" name="Shape 6501"/>
          <p:cNvSpPr txBox="1"/>
          <p:nvPr/>
        </p:nvSpPr>
        <p:spPr>
          <a:xfrm>
            <a:off x="152401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charge my phone…</a:t>
            </a:r>
          </a:p>
        </p:txBody>
      </p:sp>
      <p:sp>
        <p:nvSpPr>
          <p:cNvPr id="6502" name="Shape 650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03" name="Shape 650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me.</a:t>
            </a:r>
          </a:p>
        </p:txBody>
      </p:sp>
      <p:sp>
        <p:nvSpPr>
          <p:cNvPr id="6504" name="Shape 6504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05" name="Shape 650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 soon</a:t>
            </a:r>
          </a:p>
        </p:txBody>
      </p:sp>
      <p:sp>
        <p:nvSpPr>
          <p:cNvPr id="6506" name="Shape 650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care</a:t>
            </a:r>
          </a:p>
        </p:txBody>
      </p:sp>
      <p:sp>
        <p:nvSpPr>
          <p:cNvPr id="6507" name="Shape 6507"/>
          <p:cNvSpPr txBox="1"/>
          <p:nvPr/>
        </p:nvSpPr>
        <p:spPr>
          <a:xfrm>
            <a:off x="5562600" y="41706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will I see you? </a:t>
            </a:r>
          </a:p>
        </p:txBody>
      </p:sp>
      <p:sp>
        <p:nvSpPr>
          <p:cNvPr id="6508" name="Shape 650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miss you</a:t>
            </a:r>
          </a:p>
        </p:txBody>
      </p:sp>
      <p:sp>
        <p:nvSpPr>
          <p:cNvPr id="6509" name="Shape 6509"/>
          <p:cNvSpPr txBox="1"/>
          <p:nvPr/>
        </p:nvSpPr>
        <p:spPr>
          <a:xfrm>
            <a:off x="3771900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Happy Birthday</a:t>
            </a:r>
          </a:p>
        </p:txBody>
      </p:sp>
      <p:sp>
        <p:nvSpPr>
          <p:cNvPr id="6510" name="Shape 651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well soon</a:t>
            </a:r>
          </a:p>
        </p:txBody>
      </p:sp>
      <p:sp>
        <p:nvSpPr>
          <p:cNvPr id="6511" name="Shape 651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512" name="Shape 651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513" name="Shape 65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4" name="Shape 65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515" name="Shape 651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6" name="Shape 6516"/>
          <p:cNvSpPr txBox="1"/>
          <p:nvPr/>
        </p:nvSpPr>
        <p:spPr>
          <a:xfrm>
            <a:off x="152400" y="55422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 me your news</a:t>
            </a:r>
          </a:p>
        </p:txBody>
      </p:sp>
      <p:sp>
        <p:nvSpPr>
          <p:cNvPr id="6517" name="Shape 651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18" name="Shape 6518"/>
          <p:cNvSpPr txBox="1"/>
          <p:nvPr/>
        </p:nvSpPr>
        <p:spPr>
          <a:xfrm>
            <a:off x="734012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congratulations</a:t>
            </a:r>
          </a:p>
        </p:txBody>
      </p:sp>
      <p:pic>
        <p:nvPicPr>
          <p:cNvPr id="6519" name="Shape 651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0" name="Shape 652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pic>
        <p:nvPicPr>
          <p:cNvPr id="6521" name="Shape 6521"/>
          <p:cNvPicPr preferRelativeResize="0"/>
          <p:nvPr/>
        </p:nvPicPr>
        <p:blipFill rotWithShape="1">
          <a:blip r:embed="rId6">
            <a:alphaModFix/>
          </a:blip>
          <a:srcRect t="26087" r="13823"/>
          <a:stretch/>
        </p:blipFill>
        <p:spPr>
          <a:xfrm>
            <a:off x="2209800" y="31648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2" name="Shape 6522"/>
          <p:cNvSpPr/>
          <p:nvPr/>
        </p:nvSpPr>
        <p:spPr>
          <a:xfrm>
            <a:off x="2895600" y="3012480"/>
            <a:ext cx="533399" cy="533399"/>
          </a:xfrm>
          <a:prstGeom prst="diamond">
            <a:avLst/>
          </a:prstGeom>
          <a:solidFill>
            <a:srgbClr val="B27B06"/>
          </a:solidFill>
          <a:ln w="9525" cap="flat">
            <a:solidFill>
              <a:srgbClr val="B27B0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3" name="Shape 6523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to call</a:t>
            </a:r>
          </a:p>
        </p:txBody>
      </p:sp>
      <p:sp>
        <p:nvSpPr>
          <p:cNvPr id="6524" name="Shape 652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6600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600" b="1" i="0" u="none" strike="noStrike" cap="none" baseline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25" name="Shape 6525"/>
          <p:cNvSpPr txBox="1"/>
          <p:nvPr/>
        </p:nvSpPr>
        <p:spPr>
          <a:xfrm>
            <a:off x="5562600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 to ask you something..</a:t>
            </a:r>
          </a:p>
        </p:txBody>
      </p:sp>
      <p:sp>
        <p:nvSpPr>
          <p:cNvPr id="6526" name="Shape 6526"/>
          <p:cNvSpPr txBox="1"/>
          <p:nvPr/>
        </p:nvSpPr>
        <p:spPr>
          <a:xfrm flipH="1">
            <a:off x="6095999" y="1886833"/>
            <a:ext cx="762000" cy="723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1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527" name="Shape 6527"/>
          <p:cNvSpPr txBox="1"/>
          <p:nvPr/>
        </p:nvSpPr>
        <p:spPr>
          <a:xfrm>
            <a:off x="152401" y="284733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check my credit</a:t>
            </a:r>
          </a:p>
        </p:txBody>
      </p:sp>
      <p:sp>
        <p:nvSpPr>
          <p:cNvPr id="6528" name="Shape 6528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BFBFB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9" name="Shape 652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Chatting</a:t>
            </a:r>
          </a:p>
        </p:txBody>
      </p:sp>
      <p:pic>
        <p:nvPicPr>
          <p:cNvPr id="6530" name="Shape 6530"/>
          <p:cNvPicPr preferRelativeResize="0"/>
          <p:nvPr/>
        </p:nvPicPr>
        <p:blipFill rotWithShape="1">
          <a:blip r:embed="rId6">
            <a:alphaModFix/>
          </a:blip>
          <a:srcRect l="44155" b="52344"/>
          <a:stretch/>
        </p:blipFill>
        <p:spPr>
          <a:xfrm>
            <a:off x="4114800" y="1693802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531" name="Shape 6531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w="9525" cap="flat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2" name="Shape 6532"/>
          <p:cNvSpPr txBox="1"/>
          <p:nvPr/>
        </p:nvSpPr>
        <p:spPr>
          <a:xfrm>
            <a:off x="1981200" y="1502945"/>
            <a:ext cx="1600199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Hello my name is  x I use a communication aid to speak. Please give me time to generate what I need to say. </a:t>
            </a:r>
          </a:p>
        </p:txBody>
      </p:sp>
      <p:pic>
        <p:nvPicPr>
          <p:cNvPr id="6533" name="Shape 65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212" y="4621212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4" name="Shape 65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5186" y="5935662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5" name="Shape 65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4800" y="3234153"/>
            <a:ext cx="792955" cy="79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6" name="Shape 65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9812" y="3234153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7" name="Shape 6537"/>
          <p:cNvPicPr preferRelativeResize="0"/>
          <p:nvPr/>
        </p:nvPicPr>
        <p:blipFill rotWithShape="1">
          <a:blip r:embed="rId10">
            <a:alphaModFix/>
          </a:blip>
          <a:srcRect t="15226"/>
          <a:stretch/>
        </p:blipFill>
        <p:spPr>
          <a:xfrm>
            <a:off x="152401" y="6011862"/>
            <a:ext cx="908225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8" name="Shape 6538"/>
          <p:cNvPicPr preferRelativeResize="0"/>
          <p:nvPr/>
        </p:nvPicPr>
        <p:blipFill rotWithShape="1">
          <a:blip r:embed="rId6">
            <a:alphaModFix/>
          </a:blip>
          <a:srcRect l="44155" b="52344"/>
          <a:stretch/>
        </p:blipFill>
        <p:spPr>
          <a:xfrm flipH="1">
            <a:off x="5638799" y="3124200"/>
            <a:ext cx="914400" cy="78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9" name="Shape 65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11517" y="3215917"/>
            <a:ext cx="1051281" cy="105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0" name="Shape 65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94182" y="4627382"/>
            <a:ext cx="782817" cy="78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1" name="Shape 65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400800" y="4495800"/>
            <a:ext cx="666707" cy="666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2" name="Shape 6542"/>
          <p:cNvCxnSpPr/>
          <p:nvPr/>
        </p:nvCxnSpPr>
        <p:spPr>
          <a:xfrm>
            <a:off x="6477000" y="4876800"/>
            <a:ext cx="380998" cy="32410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6543" name="Shape 6543"/>
          <p:cNvCxnSpPr/>
          <p:nvPr/>
        </p:nvCxnSpPr>
        <p:spPr>
          <a:xfrm>
            <a:off x="6705600" y="4857492"/>
            <a:ext cx="380998" cy="324107"/>
          </a:xfrm>
          <a:prstGeom prst="straightConnector1">
            <a:avLst/>
          </a:prstGeom>
          <a:noFill/>
          <a:ln w="381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6544" name="Shape 65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5832" y="4648200"/>
            <a:ext cx="670480" cy="6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5" name="Shape 65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64805" y="58166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6" name="Shape 6546"/>
          <p:cNvPicPr preferRelativeResize="0"/>
          <p:nvPr/>
        </p:nvPicPr>
        <p:blipFill rotWithShape="1">
          <a:blip r:embed="rId16">
            <a:alphaModFix/>
          </a:blip>
          <a:srcRect b="39667"/>
          <a:stretch/>
        </p:blipFill>
        <p:spPr>
          <a:xfrm>
            <a:off x="5521562" y="5880814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7" name="Shape 654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63241" y="5769114"/>
            <a:ext cx="1012685" cy="101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8" name="Shape 6548"/>
          <p:cNvPicPr preferRelativeResize="0"/>
          <p:nvPr/>
        </p:nvPicPr>
        <p:blipFill rotWithShape="1">
          <a:blip r:embed="rId10">
            <a:alphaModFix/>
          </a:blip>
          <a:srcRect t="15226"/>
          <a:stretch/>
        </p:blipFill>
        <p:spPr>
          <a:xfrm>
            <a:off x="2841710" y="5791200"/>
            <a:ext cx="587289" cy="49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9" name="Shape 65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40600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0" name="Shape 6550"/>
          <p:cNvPicPr preferRelativeResize="0"/>
          <p:nvPr/>
        </p:nvPicPr>
        <p:blipFill rotWithShape="1">
          <a:blip r:embed="rId18">
            <a:alphaModFix/>
          </a:blip>
          <a:srcRect r="45584"/>
          <a:stretch/>
        </p:blipFill>
        <p:spPr>
          <a:xfrm>
            <a:off x="7892200" y="17351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1" name="Shape 65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152921" y="18218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2" name="Shape 655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467600" y="58500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3" name="Shape 655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01013" y="5816600"/>
            <a:ext cx="839308" cy="83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4" name="Shape 6554"/>
          <p:cNvPicPr preferRelativeResize="0"/>
          <p:nvPr/>
        </p:nvPicPr>
        <p:blipFill rotWithShape="1">
          <a:blip r:embed="rId21">
            <a:alphaModFix/>
          </a:blip>
          <a:srcRect t="16992" r="37988" b="35317"/>
          <a:stretch/>
        </p:blipFill>
        <p:spPr>
          <a:xfrm>
            <a:off x="7315200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5" name="Shape 655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988856" y="301248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6" name="Shape 6556"/>
          <p:cNvPicPr preferRelativeResize="0"/>
          <p:nvPr/>
        </p:nvPicPr>
        <p:blipFill rotWithShape="1">
          <a:blip r:embed="rId21">
            <a:alphaModFix/>
          </a:blip>
          <a:srcRect t="16992" r="37988" b="35317"/>
          <a:stretch/>
        </p:blipFill>
        <p:spPr>
          <a:xfrm>
            <a:off x="6148783" y="5978050"/>
            <a:ext cx="808831" cy="622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1" name="Shape 656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2" name="Shape 656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3" name="Shape 656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4" name="Shape 656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5" name="Shape 65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6" name="Shape 65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67" name="Shape 65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8" name="Shape 65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9" name="Shape 65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0" name="Shape 65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1" name="Shape 65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2" name="Shape 65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3" name="Shape 65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4" name="Shape 65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5" name="Shape 65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6" name="Shape 65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7" name="Shape 65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8" name="Shape 65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name="adj" fmla="val 16667"/>
            </a:avLst>
          </a:prstGeom>
          <a:solidFill>
            <a:srgbClr val="FFEF07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9" name="Shape 65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6580" name="Shape 65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w="762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1" name="Shape 65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2" name="Shape 658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583" name="Shape 658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</a:p>
        </p:txBody>
      </p:sp>
      <p:sp>
        <p:nvSpPr>
          <p:cNvPr id="6584" name="Shape 658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6585" name="Shape 658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6" name="Shape 658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7" name="Shape 658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8" name="Shape 658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89" name="Shape 658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0" name="Shape 659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1" name="Shape 659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2" name="Shape 659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3" name="Shape 659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4" name="Shape 659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5" name="Shape 6595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6" name="Shape 6596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7" name="Shape 659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8" name="Shape 659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599" name="Shape 6599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600" name="Shape 6600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601" name="Shape 66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602" name="Shape 66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603" name="Shape 6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4" name="Shape 66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605" name="Shape 660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606" name="Shape 6606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sp>
        <p:nvSpPr>
          <p:cNvPr id="6607" name="Shape 660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608" name="Shape 6608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</a:p>
        </p:txBody>
      </p:sp>
      <p:pic>
        <p:nvPicPr>
          <p:cNvPr id="6609" name="Shape 6609"/>
          <p:cNvPicPr preferRelativeResize="0"/>
          <p:nvPr/>
        </p:nvPicPr>
        <p:blipFill rotWithShape="1">
          <a:blip r:embed="rId5">
            <a:alphaModFix/>
          </a:blip>
          <a:srcRect t="20681" b="17563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610" name="Shape 661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762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4428</TotalTime>
  <Words>3706</Words>
  <Application>Microsoft Macintosh PowerPoint</Application>
  <PresentationFormat>On-screen Show (4:3)</PresentationFormat>
  <Paragraphs>2149</Paragraphs>
  <Slides>98</Slides>
  <Notes>98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Main</vt:lpstr>
      <vt:lpstr>Fooddes</vt:lpstr>
      <vt:lpstr>Chatting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Joseph Reddington</cp:lastModifiedBy>
  <cp:revision>14</cp:revision>
  <dcterms:modified xsi:type="dcterms:W3CDTF">2015-03-16T13:31:05Z</dcterms:modified>
</cp:coreProperties>
</file>